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 id="214748368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Josefin Slab"/>
      <p:regular r:id="rId21"/>
      <p:bold r:id="rId22"/>
      <p:italic r:id="rId23"/>
      <p:boldItalic r:id="rId24"/>
    </p:embeddedFont>
    <p:embeddedFont>
      <p:font typeface="Anton"/>
      <p:regular r:id="rId25"/>
    </p:embeddedFont>
    <p:embeddedFont>
      <p:font typeface="Fira Sans Condensed Light"/>
      <p:regular r:id="rId26"/>
      <p:bold r:id="rId27"/>
      <p:italic r:id="rId28"/>
      <p:boldItalic r:id="rId29"/>
    </p:embeddedFont>
    <p:embeddedFont>
      <p:font typeface="Fira Sans Condensed"/>
      <p:regular r:id="rId30"/>
      <p:bold r:id="rId31"/>
      <p:italic r:id="rId32"/>
      <p:boldItalic r:id="rId33"/>
    </p:embeddedFont>
    <p:embeddedFont>
      <p:font typeface="Advent Pro Light"/>
      <p:regular r:id="rId34"/>
      <p:bold r:id="rId35"/>
    </p:embeddedFont>
    <p:embeddedFont>
      <p:font typeface="Rajdhani"/>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JosefinSlab-bold.fntdata"/><Relationship Id="rId21" Type="http://schemas.openxmlformats.org/officeDocument/2006/relationships/font" Target="fonts/JosefinSlab-regular.fntdata"/><Relationship Id="rId24" Type="http://schemas.openxmlformats.org/officeDocument/2006/relationships/font" Target="fonts/JosefinSlab-boldItalic.fntdata"/><Relationship Id="rId23" Type="http://schemas.openxmlformats.org/officeDocument/2006/relationships/font" Target="fonts/JosefinSlab-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FiraSansCondensedLight-regular.fntdata"/><Relationship Id="rId25" Type="http://schemas.openxmlformats.org/officeDocument/2006/relationships/font" Target="fonts/Anton-regular.fntdata"/><Relationship Id="rId28" Type="http://schemas.openxmlformats.org/officeDocument/2006/relationships/font" Target="fonts/FiraSansCondensedLight-italic.fntdata"/><Relationship Id="rId27" Type="http://schemas.openxmlformats.org/officeDocument/2006/relationships/font" Target="fonts/FiraSansCondensedLight-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FiraSansCondensedLight-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FiraSansCondensed-bold.fntdata"/><Relationship Id="rId30" Type="http://schemas.openxmlformats.org/officeDocument/2006/relationships/font" Target="fonts/FiraSansCondensed-regular.fntdata"/><Relationship Id="rId11" Type="http://schemas.openxmlformats.org/officeDocument/2006/relationships/slide" Target="slides/slide5.xml"/><Relationship Id="rId33" Type="http://schemas.openxmlformats.org/officeDocument/2006/relationships/font" Target="fonts/FiraSansCondensed-boldItalic.fntdata"/><Relationship Id="rId10" Type="http://schemas.openxmlformats.org/officeDocument/2006/relationships/slide" Target="slides/slide4.xml"/><Relationship Id="rId32" Type="http://schemas.openxmlformats.org/officeDocument/2006/relationships/font" Target="fonts/FiraSansCondensed-italic.fntdata"/><Relationship Id="rId13" Type="http://schemas.openxmlformats.org/officeDocument/2006/relationships/slide" Target="slides/slide7.xml"/><Relationship Id="rId35" Type="http://schemas.openxmlformats.org/officeDocument/2006/relationships/font" Target="fonts/AdventProLight-bold.fntdata"/><Relationship Id="rId12" Type="http://schemas.openxmlformats.org/officeDocument/2006/relationships/slide" Target="slides/slide6.xml"/><Relationship Id="rId34" Type="http://schemas.openxmlformats.org/officeDocument/2006/relationships/font" Target="fonts/AdventProLight-regular.fntdata"/><Relationship Id="rId15" Type="http://schemas.openxmlformats.org/officeDocument/2006/relationships/slide" Target="slides/slide9.xml"/><Relationship Id="rId37" Type="http://schemas.openxmlformats.org/officeDocument/2006/relationships/font" Target="fonts/Rajdhani-bold.fntdata"/><Relationship Id="rId14" Type="http://schemas.openxmlformats.org/officeDocument/2006/relationships/slide" Target="slides/slide8.xml"/><Relationship Id="rId36" Type="http://schemas.openxmlformats.org/officeDocument/2006/relationships/font" Target="fonts/Rajdhani-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18b7993859_2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g118b7993859_2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1948de2d05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1948de2d05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1948de2d05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1948de2d05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1948de2d05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1948de2d05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1948de2d05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1948de2d05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18b7993859_2_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118b7993859_2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18b7993859_2_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g118b7993859_2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18b7993859_2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118b7993859_2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18baf059d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18baf059d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1948de2d0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1948de2d0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1948de2d0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1948de2d0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194bfdee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194bfdee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1948de2d0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1948de2d0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1948de2d05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1948de2d05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4"/>
          <p:cNvSpPr txBox="1"/>
          <p:nvPr>
            <p:ph type="ctrTitle"/>
          </p:nvPr>
        </p:nvSpPr>
        <p:spPr>
          <a:xfrm>
            <a:off x="720000" y="1139150"/>
            <a:ext cx="4404000" cy="2590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5200"/>
              <a:buNone/>
              <a:defRPr sz="7200">
                <a:latin typeface="Anton"/>
                <a:ea typeface="Anton"/>
                <a:cs typeface="Anton"/>
                <a:sym typeface="Anton"/>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5" name="Google Shape;55;p14"/>
          <p:cNvSpPr txBox="1"/>
          <p:nvPr>
            <p:ph idx="1" type="subTitle"/>
          </p:nvPr>
        </p:nvSpPr>
        <p:spPr>
          <a:xfrm>
            <a:off x="720000" y="3585075"/>
            <a:ext cx="3384900" cy="43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5"/>
          <p:cNvSpPr txBox="1"/>
          <p:nvPr>
            <p:ph idx="1" type="body"/>
          </p:nvPr>
        </p:nvSpPr>
        <p:spPr>
          <a:xfrm>
            <a:off x="720000" y="1152475"/>
            <a:ext cx="7704000" cy="3416400"/>
          </a:xfrm>
          <a:prstGeom prst="rect">
            <a:avLst/>
          </a:prstGeom>
          <a:solidFill>
            <a:srgbClr val="FFFFFF">
              <a:alpha val="44313"/>
            </a:srgbClr>
          </a:solid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Clr>
                <a:srgbClr val="434343"/>
              </a:buClr>
              <a:buSzPts val="1100"/>
              <a:buAutoNum type="arabicPeriod"/>
              <a:defRPr sz="1300">
                <a:solidFill>
                  <a:srgbClr val="F3F3F3"/>
                </a:solidFill>
              </a:defRPr>
            </a:lvl1pPr>
            <a:lvl2pPr indent="-298450" lvl="1" marL="914400" algn="l">
              <a:lnSpc>
                <a:spcPct val="115000"/>
              </a:lnSpc>
              <a:spcBef>
                <a:spcPts val="1600"/>
              </a:spcBef>
              <a:spcAft>
                <a:spcPts val="0"/>
              </a:spcAft>
              <a:buClr>
                <a:srgbClr val="000000"/>
              </a:buClr>
              <a:buSzPts val="1100"/>
              <a:buAutoNum type="alphaLcPeriod"/>
              <a:defRPr sz="1200"/>
            </a:lvl2pPr>
            <a:lvl3pPr indent="-298450" lvl="2" marL="1371600" algn="l">
              <a:lnSpc>
                <a:spcPct val="115000"/>
              </a:lnSpc>
              <a:spcBef>
                <a:spcPts val="1600"/>
              </a:spcBef>
              <a:spcAft>
                <a:spcPts val="0"/>
              </a:spcAft>
              <a:buClr>
                <a:srgbClr val="000000"/>
              </a:buClr>
              <a:buSzPts val="1100"/>
              <a:buAutoNum type="romanLcPeriod"/>
              <a:defRPr sz="1200"/>
            </a:lvl3pPr>
            <a:lvl4pPr indent="-298450" lvl="3" marL="1828800" algn="l">
              <a:lnSpc>
                <a:spcPct val="115000"/>
              </a:lnSpc>
              <a:spcBef>
                <a:spcPts val="1600"/>
              </a:spcBef>
              <a:spcAft>
                <a:spcPts val="0"/>
              </a:spcAft>
              <a:buClr>
                <a:srgbClr val="000000"/>
              </a:buClr>
              <a:buSzPts val="1100"/>
              <a:buAutoNum type="arabicPeriod"/>
              <a:defRPr sz="1200"/>
            </a:lvl4pPr>
            <a:lvl5pPr indent="-298450" lvl="4" marL="2286000" algn="l">
              <a:lnSpc>
                <a:spcPct val="115000"/>
              </a:lnSpc>
              <a:spcBef>
                <a:spcPts val="1600"/>
              </a:spcBef>
              <a:spcAft>
                <a:spcPts val="0"/>
              </a:spcAft>
              <a:buClr>
                <a:srgbClr val="000000"/>
              </a:buClr>
              <a:buSzPts val="1100"/>
              <a:buAutoNum type="alphaLcPeriod"/>
              <a:defRPr sz="1200"/>
            </a:lvl5pPr>
            <a:lvl6pPr indent="-298450" lvl="5" marL="2743200" algn="l">
              <a:lnSpc>
                <a:spcPct val="115000"/>
              </a:lnSpc>
              <a:spcBef>
                <a:spcPts val="1600"/>
              </a:spcBef>
              <a:spcAft>
                <a:spcPts val="0"/>
              </a:spcAft>
              <a:buClr>
                <a:srgbClr val="000000"/>
              </a:buClr>
              <a:buSzPts val="1100"/>
              <a:buAutoNum type="romanLcPeriod"/>
              <a:defRPr sz="1200"/>
            </a:lvl6pPr>
            <a:lvl7pPr indent="-298450" lvl="6" marL="3200400" algn="l">
              <a:lnSpc>
                <a:spcPct val="115000"/>
              </a:lnSpc>
              <a:spcBef>
                <a:spcPts val="1600"/>
              </a:spcBef>
              <a:spcAft>
                <a:spcPts val="0"/>
              </a:spcAft>
              <a:buClr>
                <a:srgbClr val="000000"/>
              </a:buClr>
              <a:buSzPts val="1100"/>
              <a:buAutoNum type="arabicPeriod"/>
              <a:defRPr sz="1200"/>
            </a:lvl7pPr>
            <a:lvl8pPr indent="-298450" lvl="7" marL="3657600" algn="l">
              <a:lnSpc>
                <a:spcPct val="115000"/>
              </a:lnSpc>
              <a:spcBef>
                <a:spcPts val="1600"/>
              </a:spcBef>
              <a:spcAft>
                <a:spcPts val="0"/>
              </a:spcAft>
              <a:buClr>
                <a:srgbClr val="000000"/>
              </a:buClr>
              <a:buSzPts val="1100"/>
              <a:buAutoNum type="alphaLcPeriod"/>
              <a:defRPr sz="1200"/>
            </a:lvl8pPr>
            <a:lvl9pPr indent="-298450" lvl="8" marL="4114800" algn="l">
              <a:lnSpc>
                <a:spcPct val="115000"/>
              </a:lnSpc>
              <a:spcBef>
                <a:spcPts val="1600"/>
              </a:spcBef>
              <a:spcAft>
                <a:spcPts val="1600"/>
              </a:spcAft>
              <a:buClr>
                <a:srgbClr val="000000"/>
              </a:buClr>
              <a:buSzPts val="1100"/>
              <a:buAutoNum type="romanLcPeriod"/>
              <a:defRPr sz="1200"/>
            </a:lvl9pPr>
          </a:lstStyle>
          <a:p/>
        </p:txBody>
      </p:sp>
      <p:sp>
        <p:nvSpPr>
          <p:cNvPr id="58" name="Google Shape;58;p15"/>
          <p:cNvSpPr txBox="1"/>
          <p:nvPr>
            <p:ph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Google Shape;60;p16"/>
          <p:cNvSpPr txBox="1"/>
          <p:nvPr>
            <p:ph type="title"/>
          </p:nvPr>
        </p:nvSpPr>
        <p:spPr>
          <a:xfrm>
            <a:off x="720100" y="1706850"/>
            <a:ext cx="2759700" cy="1729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4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17"/>
          <p:cNvSpPr txBox="1"/>
          <p:nvPr>
            <p:ph idx="1" type="subTitle"/>
          </p:nvPr>
        </p:nvSpPr>
        <p:spPr>
          <a:xfrm>
            <a:off x="2487163" y="1434600"/>
            <a:ext cx="3367800" cy="22743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3" name="Google Shape;63;p17"/>
          <p:cNvSpPr txBox="1"/>
          <p:nvPr>
            <p:ph type="title"/>
          </p:nvPr>
        </p:nvSpPr>
        <p:spPr>
          <a:xfrm>
            <a:off x="6530228" y="1434600"/>
            <a:ext cx="1967100" cy="227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48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8"/>
          <p:cNvSpPr txBox="1"/>
          <p:nvPr>
            <p:ph type="title"/>
          </p:nvPr>
        </p:nvSpPr>
        <p:spPr>
          <a:xfrm>
            <a:off x="1511713" y="1452625"/>
            <a:ext cx="2339100" cy="421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i="0" sz="2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66" name="Google Shape;66;p18"/>
          <p:cNvSpPr txBox="1"/>
          <p:nvPr>
            <p:ph idx="1" type="subTitle"/>
          </p:nvPr>
        </p:nvSpPr>
        <p:spPr>
          <a:xfrm>
            <a:off x="1511712" y="1779575"/>
            <a:ext cx="2339100" cy="6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lvl1pPr>
            <a:lvl2pPr lvl="1" algn="l">
              <a:lnSpc>
                <a:spcPct val="100000"/>
              </a:lnSpc>
              <a:spcBef>
                <a:spcPts val="1600"/>
              </a:spcBef>
              <a:spcAft>
                <a:spcPts val="0"/>
              </a:spcAft>
              <a:buSzPts val="1200"/>
              <a:buNone/>
              <a:defRPr sz="1400"/>
            </a:lvl2pPr>
            <a:lvl3pPr lvl="2" algn="l">
              <a:lnSpc>
                <a:spcPct val="100000"/>
              </a:lnSpc>
              <a:spcBef>
                <a:spcPts val="1600"/>
              </a:spcBef>
              <a:spcAft>
                <a:spcPts val="0"/>
              </a:spcAft>
              <a:buSzPts val="1200"/>
              <a:buNone/>
              <a:defRPr sz="1400"/>
            </a:lvl3pPr>
            <a:lvl4pPr lvl="3" algn="l">
              <a:lnSpc>
                <a:spcPct val="100000"/>
              </a:lnSpc>
              <a:spcBef>
                <a:spcPts val="1600"/>
              </a:spcBef>
              <a:spcAft>
                <a:spcPts val="0"/>
              </a:spcAft>
              <a:buSzPts val="1200"/>
              <a:buNone/>
              <a:defRPr sz="1400"/>
            </a:lvl4pPr>
            <a:lvl5pPr lvl="4" algn="l">
              <a:lnSpc>
                <a:spcPct val="100000"/>
              </a:lnSpc>
              <a:spcBef>
                <a:spcPts val="1600"/>
              </a:spcBef>
              <a:spcAft>
                <a:spcPts val="0"/>
              </a:spcAft>
              <a:buSzPts val="1200"/>
              <a:buNone/>
              <a:defRPr sz="1400"/>
            </a:lvl5pPr>
            <a:lvl6pPr lvl="5" algn="l">
              <a:lnSpc>
                <a:spcPct val="100000"/>
              </a:lnSpc>
              <a:spcBef>
                <a:spcPts val="1600"/>
              </a:spcBef>
              <a:spcAft>
                <a:spcPts val="0"/>
              </a:spcAft>
              <a:buSzPts val="1200"/>
              <a:buNone/>
              <a:defRPr sz="1400"/>
            </a:lvl6pPr>
            <a:lvl7pPr lvl="6" algn="l">
              <a:lnSpc>
                <a:spcPct val="100000"/>
              </a:lnSpc>
              <a:spcBef>
                <a:spcPts val="1600"/>
              </a:spcBef>
              <a:spcAft>
                <a:spcPts val="0"/>
              </a:spcAft>
              <a:buSzPts val="1200"/>
              <a:buNone/>
              <a:defRPr sz="1400"/>
            </a:lvl7pPr>
            <a:lvl8pPr lvl="7" algn="l">
              <a:lnSpc>
                <a:spcPct val="100000"/>
              </a:lnSpc>
              <a:spcBef>
                <a:spcPts val="1600"/>
              </a:spcBef>
              <a:spcAft>
                <a:spcPts val="0"/>
              </a:spcAft>
              <a:buSzPts val="1200"/>
              <a:buNone/>
              <a:defRPr sz="1400"/>
            </a:lvl8pPr>
            <a:lvl9pPr lvl="8" algn="l">
              <a:lnSpc>
                <a:spcPct val="100000"/>
              </a:lnSpc>
              <a:spcBef>
                <a:spcPts val="1600"/>
              </a:spcBef>
              <a:spcAft>
                <a:spcPts val="1600"/>
              </a:spcAft>
              <a:buSzPts val="1200"/>
              <a:buNone/>
              <a:defRPr sz="1400"/>
            </a:lvl9pPr>
          </a:lstStyle>
          <a:p/>
        </p:txBody>
      </p:sp>
      <p:sp>
        <p:nvSpPr>
          <p:cNvPr id="67" name="Google Shape;67;p18"/>
          <p:cNvSpPr txBox="1"/>
          <p:nvPr>
            <p:ph idx="2" type="title"/>
          </p:nvPr>
        </p:nvSpPr>
        <p:spPr>
          <a:xfrm>
            <a:off x="4845487" y="1455263"/>
            <a:ext cx="2339100" cy="421500"/>
          </a:xfrm>
          <a:prstGeom prst="rect">
            <a:avLst/>
          </a:prstGeom>
          <a:noFill/>
          <a:ln>
            <a:noFill/>
          </a:ln>
        </p:spPr>
        <p:txBody>
          <a:bodyPr anchorCtr="0" anchor="ctr" bIns="0" lIns="0" spcFirstLastPara="1" rIns="0" wrap="square" tIns="0">
            <a:noAutofit/>
          </a:bodyPr>
          <a:lstStyle>
            <a:lvl1pPr lvl="0" marR="72000" algn="l">
              <a:lnSpc>
                <a:spcPct val="100000"/>
              </a:lnSpc>
              <a:spcBef>
                <a:spcPts val="0"/>
              </a:spcBef>
              <a:spcAft>
                <a:spcPts val="0"/>
              </a:spcAft>
              <a:buSzPts val="1400"/>
              <a:buNone/>
              <a:defRPr i="0" sz="2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68" name="Google Shape;68;p18"/>
          <p:cNvSpPr txBox="1"/>
          <p:nvPr>
            <p:ph idx="3" type="subTitle"/>
          </p:nvPr>
        </p:nvSpPr>
        <p:spPr>
          <a:xfrm>
            <a:off x="4845487" y="1782238"/>
            <a:ext cx="2339100" cy="6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lvl1pPr>
            <a:lvl2pPr lvl="1" algn="l">
              <a:lnSpc>
                <a:spcPct val="100000"/>
              </a:lnSpc>
              <a:spcBef>
                <a:spcPts val="1600"/>
              </a:spcBef>
              <a:spcAft>
                <a:spcPts val="0"/>
              </a:spcAft>
              <a:buSzPts val="1200"/>
              <a:buNone/>
              <a:defRPr sz="1400"/>
            </a:lvl2pPr>
            <a:lvl3pPr lvl="2" algn="l">
              <a:lnSpc>
                <a:spcPct val="100000"/>
              </a:lnSpc>
              <a:spcBef>
                <a:spcPts val="1600"/>
              </a:spcBef>
              <a:spcAft>
                <a:spcPts val="0"/>
              </a:spcAft>
              <a:buSzPts val="1200"/>
              <a:buNone/>
              <a:defRPr sz="1400"/>
            </a:lvl3pPr>
            <a:lvl4pPr lvl="3" algn="l">
              <a:lnSpc>
                <a:spcPct val="100000"/>
              </a:lnSpc>
              <a:spcBef>
                <a:spcPts val="1600"/>
              </a:spcBef>
              <a:spcAft>
                <a:spcPts val="0"/>
              </a:spcAft>
              <a:buSzPts val="1200"/>
              <a:buNone/>
              <a:defRPr sz="1400"/>
            </a:lvl4pPr>
            <a:lvl5pPr lvl="4" algn="l">
              <a:lnSpc>
                <a:spcPct val="100000"/>
              </a:lnSpc>
              <a:spcBef>
                <a:spcPts val="1600"/>
              </a:spcBef>
              <a:spcAft>
                <a:spcPts val="0"/>
              </a:spcAft>
              <a:buSzPts val="1200"/>
              <a:buNone/>
              <a:defRPr sz="1400"/>
            </a:lvl5pPr>
            <a:lvl6pPr lvl="5" algn="l">
              <a:lnSpc>
                <a:spcPct val="100000"/>
              </a:lnSpc>
              <a:spcBef>
                <a:spcPts val="1600"/>
              </a:spcBef>
              <a:spcAft>
                <a:spcPts val="0"/>
              </a:spcAft>
              <a:buSzPts val="1200"/>
              <a:buNone/>
              <a:defRPr sz="1400"/>
            </a:lvl6pPr>
            <a:lvl7pPr lvl="6" algn="l">
              <a:lnSpc>
                <a:spcPct val="100000"/>
              </a:lnSpc>
              <a:spcBef>
                <a:spcPts val="1600"/>
              </a:spcBef>
              <a:spcAft>
                <a:spcPts val="0"/>
              </a:spcAft>
              <a:buSzPts val="1200"/>
              <a:buNone/>
              <a:defRPr sz="1400"/>
            </a:lvl7pPr>
            <a:lvl8pPr lvl="7" algn="l">
              <a:lnSpc>
                <a:spcPct val="100000"/>
              </a:lnSpc>
              <a:spcBef>
                <a:spcPts val="1600"/>
              </a:spcBef>
              <a:spcAft>
                <a:spcPts val="0"/>
              </a:spcAft>
              <a:buSzPts val="1200"/>
              <a:buNone/>
              <a:defRPr sz="1400"/>
            </a:lvl8pPr>
            <a:lvl9pPr lvl="8" algn="l">
              <a:lnSpc>
                <a:spcPct val="100000"/>
              </a:lnSpc>
              <a:spcBef>
                <a:spcPts val="1600"/>
              </a:spcBef>
              <a:spcAft>
                <a:spcPts val="1600"/>
              </a:spcAft>
              <a:buSzPts val="1200"/>
              <a:buNone/>
              <a:defRPr sz="1400"/>
            </a:lvl9pPr>
          </a:lstStyle>
          <a:p/>
        </p:txBody>
      </p:sp>
      <p:sp>
        <p:nvSpPr>
          <p:cNvPr id="69" name="Google Shape;69;p18"/>
          <p:cNvSpPr txBox="1"/>
          <p:nvPr>
            <p:ph idx="4" type="title"/>
          </p:nvPr>
        </p:nvSpPr>
        <p:spPr>
          <a:xfrm>
            <a:off x="2768313" y="2877450"/>
            <a:ext cx="2339100" cy="421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i="0" sz="2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70" name="Google Shape;70;p18"/>
          <p:cNvSpPr txBox="1"/>
          <p:nvPr>
            <p:ph idx="5" type="subTitle"/>
          </p:nvPr>
        </p:nvSpPr>
        <p:spPr>
          <a:xfrm>
            <a:off x="2768312" y="3204400"/>
            <a:ext cx="2339100" cy="644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sz="1400"/>
            </a:lvl1pPr>
            <a:lvl2pPr lvl="1" algn="l">
              <a:lnSpc>
                <a:spcPct val="115000"/>
              </a:lnSpc>
              <a:spcBef>
                <a:spcPts val="1600"/>
              </a:spcBef>
              <a:spcAft>
                <a:spcPts val="0"/>
              </a:spcAft>
              <a:buSzPts val="1200"/>
              <a:buNone/>
              <a:defRPr sz="1400"/>
            </a:lvl2pPr>
            <a:lvl3pPr lvl="2" algn="l">
              <a:lnSpc>
                <a:spcPct val="115000"/>
              </a:lnSpc>
              <a:spcBef>
                <a:spcPts val="1600"/>
              </a:spcBef>
              <a:spcAft>
                <a:spcPts val="0"/>
              </a:spcAft>
              <a:buSzPts val="1200"/>
              <a:buNone/>
              <a:defRPr sz="1400"/>
            </a:lvl3pPr>
            <a:lvl4pPr lvl="3" algn="l">
              <a:lnSpc>
                <a:spcPct val="115000"/>
              </a:lnSpc>
              <a:spcBef>
                <a:spcPts val="1600"/>
              </a:spcBef>
              <a:spcAft>
                <a:spcPts val="0"/>
              </a:spcAft>
              <a:buSzPts val="1200"/>
              <a:buNone/>
              <a:defRPr sz="1400"/>
            </a:lvl4pPr>
            <a:lvl5pPr lvl="4" algn="l">
              <a:lnSpc>
                <a:spcPct val="115000"/>
              </a:lnSpc>
              <a:spcBef>
                <a:spcPts val="1600"/>
              </a:spcBef>
              <a:spcAft>
                <a:spcPts val="0"/>
              </a:spcAft>
              <a:buSzPts val="1200"/>
              <a:buNone/>
              <a:defRPr sz="1400"/>
            </a:lvl5pPr>
            <a:lvl6pPr lvl="5" algn="l">
              <a:lnSpc>
                <a:spcPct val="115000"/>
              </a:lnSpc>
              <a:spcBef>
                <a:spcPts val="1600"/>
              </a:spcBef>
              <a:spcAft>
                <a:spcPts val="0"/>
              </a:spcAft>
              <a:buSzPts val="1200"/>
              <a:buNone/>
              <a:defRPr sz="1400"/>
            </a:lvl6pPr>
            <a:lvl7pPr lvl="6" algn="l">
              <a:lnSpc>
                <a:spcPct val="115000"/>
              </a:lnSpc>
              <a:spcBef>
                <a:spcPts val="1600"/>
              </a:spcBef>
              <a:spcAft>
                <a:spcPts val="0"/>
              </a:spcAft>
              <a:buSzPts val="1200"/>
              <a:buNone/>
              <a:defRPr sz="1400"/>
            </a:lvl7pPr>
            <a:lvl8pPr lvl="7" algn="l">
              <a:lnSpc>
                <a:spcPct val="115000"/>
              </a:lnSpc>
              <a:spcBef>
                <a:spcPts val="1600"/>
              </a:spcBef>
              <a:spcAft>
                <a:spcPts val="0"/>
              </a:spcAft>
              <a:buSzPts val="1200"/>
              <a:buNone/>
              <a:defRPr sz="1400"/>
            </a:lvl8pPr>
            <a:lvl9pPr lvl="8" algn="l">
              <a:lnSpc>
                <a:spcPct val="115000"/>
              </a:lnSpc>
              <a:spcBef>
                <a:spcPts val="1600"/>
              </a:spcBef>
              <a:spcAft>
                <a:spcPts val="1600"/>
              </a:spcAft>
              <a:buSzPts val="1200"/>
              <a:buNone/>
              <a:defRPr sz="1400"/>
            </a:lvl9pPr>
          </a:lstStyle>
          <a:p/>
        </p:txBody>
      </p:sp>
      <p:sp>
        <p:nvSpPr>
          <p:cNvPr id="71" name="Google Shape;71;p18"/>
          <p:cNvSpPr txBox="1"/>
          <p:nvPr>
            <p:ph idx="6" type="title"/>
          </p:nvPr>
        </p:nvSpPr>
        <p:spPr>
          <a:xfrm>
            <a:off x="6100575" y="2878082"/>
            <a:ext cx="2339100" cy="421500"/>
          </a:xfrm>
          <a:prstGeom prst="rect">
            <a:avLst/>
          </a:prstGeom>
          <a:noFill/>
          <a:ln>
            <a:noFill/>
          </a:ln>
        </p:spPr>
        <p:txBody>
          <a:bodyPr anchorCtr="0" anchor="ctr" bIns="0" lIns="0" spcFirstLastPara="1" rIns="0" wrap="square" tIns="0">
            <a:noAutofit/>
          </a:bodyPr>
          <a:lstStyle>
            <a:lvl1pPr lvl="0" marR="72000" algn="l">
              <a:lnSpc>
                <a:spcPct val="100000"/>
              </a:lnSpc>
              <a:spcBef>
                <a:spcPts val="0"/>
              </a:spcBef>
              <a:spcAft>
                <a:spcPts val="0"/>
              </a:spcAft>
              <a:buSzPts val="1400"/>
              <a:buNone/>
              <a:defRPr i="0" sz="2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72" name="Google Shape;72;p18"/>
          <p:cNvSpPr txBox="1"/>
          <p:nvPr>
            <p:ph idx="7" type="subTitle"/>
          </p:nvPr>
        </p:nvSpPr>
        <p:spPr>
          <a:xfrm>
            <a:off x="6100575" y="3205057"/>
            <a:ext cx="2339100" cy="644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sz="1400"/>
            </a:lvl1pPr>
            <a:lvl2pPr lvl="1" algn="l">
              <a:lnSpc>
                <a:spcPct val="115000"/>
              </a:lnSpc>
              <a:spcBef>
                <a:spcPts val="1600"/>
              </a:spcBef>
              <a:spcAft>
                <a:spcPts val="0"/>
              </a:spcAft>
              <a:buSzPts val="1200"/>
              <a:buNone/>
              <a:defRPr sz="1400"/>
            </a:lvl2pPr>
            <a:lvl3pPr lvl="2" algn="l">
              <a:lnSpc>
                <a:spcPct val="115000"/>
              </a:lnSpc>
              <a:spcBef>
                <a:spcPts val="1600"/>
              </a:spcBef>
              <a:spcAft>
                <a:spcPts val="0"/>
              </a:spcAft>
              <a:buSzPts val="1200"/>
              <a:buNone/>
              <a:defRPr sz="1400"/>
            </a:lvl3pPr>
            <a:lvl4pPr lvl="3" algn="l">
              <a:lnSpc>
                <a:spcPct val="115000"/>
              </a:lnSpc>
              <a:spcBef>
                <a:spcPts val="1600"/>
              </a:spcBef>
              <a:spcAft>
                <a:spcPts val="0"/>
              </a:spcAft>
              <a:buSzPts val="1200"/>
              <a:buNone/>
              <a:defRPr sz="1400"/>
            </a:lvl4pPr>
            <a:lvl5pPr lvl="4" algn="l">
              <a:lnSpc>
                <a:spcPct val="115000"/>
              </a:lnSpc>
              <a:spcBef>
                <a:spcPts val="1600"/>
              </a:spcBef>
              <a:spcAft>
                <a:spcPts val="0"/>
              </a:spcAft>
              <a:buSzPts val="1200"/>
              <a:buNone/>
              <a:defRPr sz="1400"/>
            </a:lvl5pPr>
            <a:lvl6pPr lvl="5" algn="l">
              <a:lnSpc>
                <a:spcPct val="115000"/>
              </a:lnSpc>
              <a:spcBef>
                <a:spcPts val="1600"/>
              </a:spcBef>
              <a:spcAft>
                <a:spcPts val="0"/>
              </a:spcAft>
              <a:buSzPts val="1200"/>
              <a:buNone/>
              <a:defRPr sz="1400"/>
            </a:lvl6pPr>
            <a:lvl7pPr lvl="6" algn="l">
              <a:lnSpc>
                <a:spcPct val="115000"/>
              </a:lnSpc>
              <a:spcBef>
                <a:spcPts val="1600"/>
              </a:spcBef>
              <a:spcAft>
                <a:spcPts val="0"/>
              </a:spcAft>
              <a:buSzPts val="1200"/>
              <a:buNone/>
              <a:defRPr sz="1400"/>
            </a:lvl7pPr>
            <a:lvl8pPr lvl="7" algn="l">
              <a:lnSpc>
                <a:spcPct val="115000"/>
              </a:lnSpc>
              <a:spcBef>
                <a:spcPts val="1600"/>
              </a:spcBef>
              <a:spcAft>
                <a:spcPts val="0"/>
              </a:spcAft>
              <a:buSzPts val="1200"/>
              <a:buNone/>
              <a:defRPr sz="1400"/>
            </a:lvl8pPr>
            <a:lvl9pPr lvl="8" algn="l">
              <a:lnSpc>
                <a:spcPct val="115000"/>
              </a:lnSpc>
              <a:spcBef>
                <a:spcPts val="1600"/>
              </a:spcBef>
              <a:spcAft>
                <a:spcPts val="1600"/>
              </a:spcAft>
              <a:buSzPts val="1200"/>
              <a:buNone/>
              <a:defRPr sz="1400"/>
            </a:lvl9pPr>
          </a:lstStyle>
          <a:p/>
        </p:txBody>
      </p:sp>
      <p:sp>
        <p:nvSpPr>
          <p:cNvPr id="73" name="Google Shape;73;p18"/>
          <p:cNvSpPr txBox="1"/>
          <p:nvPr>
            <p:ph idx="8" type="title"/>
          </p:nvPr>
        </p:nvSpPr>
        <p:spPr>
          <a:xfrm>
            <a:off x="1959337" y="3164300"/>
            <a:ext cx="600000" cy="421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24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74" name="Google Shape;74;p18"/>
          <p:cNvSpPr txBox="1"/>
          <p:nvPr>
            <p:ph idx="9" type="title"/>
          </p:nvPr>
        </p:nvSpPr>
        <p:spPr>
          <a:xfrm>
            <a:off x="704337" y="1730350"/>
            <a:ext cx="600000" cy="421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24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75" name="Google Shape;75;p18"/>
          <p:cNvSpPr txBox="1"/>
          <p:nvPr>
            <p:ph idx="13" type="title"/>
          </p:nvPr>
        </p:nvSpPr>
        <p:spPr>
          <a:xfrm>
            <a:off x="5304000" y="3183632"/>
            <a:ext cx="600000" cy="421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24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76" name="Google Shape;76;p18"/>
          <p:cNvSpPr txBox="1"/>
          <p:nvPr>
            <p:ph idx="14" type="title"/>
          </p:nvPr>
        </p:nvSpPr>
        <p:spPr>
          <a:xfrm>
            <a:off x="4048912" y="1719213"/>
            <a:ext cx="600000" cy="421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24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19"/>
          <p:cNvSpPr txBox="1"/>
          <p:nvPr>
            <p:ph idx="1" type="subTitle"/>
          </p:nvPr>
        </p:nvSpPr>
        <p:spPr>
          <a:xfrm>
            <a:off x="969788" y="2630150"/>
            <a:ext cx="2213100" cy="1093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1600"/>
              </a:spcBef>
              <a:spcAft>
                <a:spcPts val="0"/>
              </a:spcAft>
              <a:buSzPts val="1200"/>
              <a:buNone/>
              <a:defRPr sz="1400"/>
            </a:lvl2pPr>
            <a:lvl3pPr lvl="2" algn="ctr">
              <a:lnSpc>
                <a:spcPct val="100000"/>
              </a:lnSpc>
              <a:spcBef>
                <a:spcPts val="1600"/>
              </a:spcBef>
              <a:spcAft>
                <a:spcPts val="0"/>
              </a:spcAft>
              <a:buSzPts val="1200"/>
              <a:buNone/>
              <a:defRPr sz="1400"/>
            </a:lvl3pPr>
            <a:lvl4pPr lvl="3" algn="ctr">
              <a:lnSpc>
                <a:spcPct val="100000"/>
              </a:lnSpc>
              <a:spcBef>
                <a:spcPts val="1600"/>
              </a:spcBef>
              <a:spcAft>
                <a:spcPts val="0"/>
              </a:spcAft>
              <a:buSzPts val="1200"/>
              <a:buNone/>
              <a:defRPr sz="1400"/>
            </a:lvl4pPr>
            <a:lvl5pPr lvl="4" algn="ctr">
              <a:lnSpc>
                <a:spcPct val="100000"/>
              </a:lnSpc>
              <a:spcBef>
                <a:spcPts val="1600"/>
              </a:spcBef>
              <a:spcAft>
                <a:spcPts val="0"/>
              </a:spcAft>
              <a:buSzPts val="1200"/>
              <a:buNone/>
              <a:defRPr sz="1400"/>
            </a:lvl5pPr>
            <a:lvl6pPr lvl="5" algn="ctr">
              <a:lnSpc>
                <a:spcPct val="100000"/>
              </a:lnSpc>
              <a:spcBef>
                <a:spcPts val="1600"/>
              </a:spcBef>
              <a:spcAft>
                <a:spcPts val="0"/>
              </a:spcAft>
              <a:buSzPts val="1200"/>
              <a:buNone/>
              <a:defRPr sz="1400"/>
            </a:lvl6pPr>
            <a:lvl7pPr lvl="6" algn="ctr">
              <a:lnSpc>
                <a:spcPct val="100000"/>
              </a:lnSpc>
              <a:spcBef>
                <a:spcPts val="1600"/>
              </a:spcBef>
              <a:spcAft>
                <a:spcPts val="0"/>
              </a:spcAft>
              <a:buSzPts val="1200"/>
              <a:buNone/>
              <a:defRPr sz="1400"/>
            </a:lvl7pPr>
            <a:lvl8pPr lvl="7" algn="ctr">
              <a:lnSpc>
                <a:spcPct val="100000"/>
              </a:lnSpc>
              <a:spcBef>
                <a:spcPts val="1600"/>
              </a:spcBef>
              <a:spcAft>
                <a:spcPts val="0"/>
              </a:spcAft>
              <a:buSzPts val="1200"/>
              <a:buNone/>
              <a:defRPr sz="1400"/>
            </a:lvl8pPr>
            <a:lvl9pPr lvl="8" algn="ctr">
              <a:lnSpc>
                <a:spcPct val="100000"/>
              </a:lnSpc>
              <a:spcBef>
                <a:spcPts val="1600"/>
              </a:spcBef>
              <a:spcAft>
                <a:spcPts val="1600"/>
              </a:spcAft>
              <a:buSzPts val="1200"/>
              <a:buNone/>
              <a:defRPr sz="1400"/>
            </a:lvl9pPr>
          </a:lstStyle>
          <a:p/>
        </p:txBody>
      </p:sp>
      <p:sp>
        <p:nvSpPr>
          <p:cNvPr id="79" name="Google Shape;79;p19"/>
          <p:cNvSpPr txBox="1"/>
          <p:nvPr>
            <p:ph idx="2" type="subTitle"/>
          </p:nvPr>
        </p:nvSpPr>
        <p:spPr>
          <a:xfrm>
            <a:off x="5961113" y="2630150"/>
            <a:ext cx="2213100" cy="1093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1600"/>
              </a:spcBef>
              <a:spcAft>
                <a:spcPts val="0"/>
              </a:spcAft>
              <a:buSzPts val="1200"/>
              <a:buNone/>
              <a:defRPr sz="1400"/>
            </a:lvl2pPr>
            <a:lvl3pPr lvl="2" algn="ctr">
              <a:lnSpc>
                <a:spcPct val="100000"/>
              </a:lnSpc>
              <a:spcBef>
                <a:spcPts val="1600"/>
              </a:spcBef>
              <a:spcAft>
                <a:spcPts val="0"/>
              </a:spcAft>
              <a:buSzPts val="1200"/>
              <a:buNone/>
              <a:defRPr sz="1400"/>
            </a:lvl3pPr>
            <a:lvl4pPr lvl="3" algn="ctr">
              <a:lnSpc>
                <a:spcPct val="100000"/>
              </a:lnSpc>
              <a:spcBef>
                <a:spcPts val="1600"/>
              </a:spcBef>
              <a:spcAft>
                <a:spcPts val="0"/>
              </a:spcAft>
              <a:buSzPts val="1200"/>
              <a:buNone/>
              <a:defRPr sz="1400"/>
            </a:lvl4pPr>
            <a:lvl5pPr lvl="4" algn="ctr">
              <a:lnSpc>
                <a:spcPct val="100000"/>
              </a:lnSpc>
              <a:spcBef>
                <a:spcPts val="1600"/>
              </a:spcBef>
              <a:spcAft>
                <a:spcPts val="0"/>
              </a:spcAft>
              <a:buSzPts val="1200"/>
              <a:buNone/>
              <a:defRPr sz="1400"/>
            </a:lvl5pPr>
            <a:lvl6pPr lvl="5" algn="ctr">
              <a:lnSpc>
                <a:spcPct val="100000"/>
              </a:lnSpc>
              <a:spcBef>
                <a:spcPts val="1600"/>
              </a:spcBef>
              <a:spcAft>
                <a:spcPts val="0"/>
              </a:spcAft>
              <a:buSzPts val="1200"/>
              <a:buNone/>
              <a:defRPr sz="1400"/>
            </a:lvl6pPr>
            <a:lvl7pPr lvl="6" algn="ctr">
              <a:lnSpc>
                <a:spcPct val="100000"/>
              </a:lnSpc>
              <a:spcBef>
                <a:spcPts val="1600"/>
              </a:spcBef>
              <a:spcAft>
                <a:spcPts val="0"/>
              </a:spcAft>
              <a:buSzPts val="1200"/>
              <a:buNone/>
              <a:defRPr sz="1400"/>
            </a:lvl7pPr>
            <a:lvl8pPr lvl="7" algn="ctr">
              <a:lnSpc>
                <a:spcPct val="100000"/>
              </a:lnSpc>
              <a:spcBef>
                <a:spcPts val="1600"/>
              </a:spcBef>
              <a:spcAft>
                <a:spcPts val="0"/>
              </a:spcAft>
              <a:buSzPts val="1200"/>
              <a:buNone/>
              <a:defRPr sz="1400"/>
            </a:lvl8pPr>
            <a:lvl9pPr lvl="8" algn="ctr">
              <a:lnSpc>
                <a:spcPct val="100000"/>
              </a:lnSpc>
              <a:spcBef>
                <a:spcPts val="1600"/>
              </a:spcBef>
              <a:spcAft>
                <a:spcPts val="1600"/>
              </a:spcAft>
              <a:buSzPts val="1200"/>
              <a:buNone/>
              <a:defRPr sz="1400"/>
            </a:lvl9pPr>
          </a:lstStyle>
          <a:p/>
        </p:txBody>
      </p:sp>
      <p:sp>
        <p:nvSpPr>
          <p:cNvPr id="80" name="Google Shape;80;p19"/>
          <p:cNvSpPr txBox="1"/>
          <p:nvPr>
            <p:ph idx="3" type="subTitle"/>
          </p:nvPr>
        </p:nvSpPr>
        <p:spPr>
          <a:xfrm>
            <a:off x="3465013" y="2630150"/>
            <a:ext cx="2213100" cy="1093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1600"/>
              </a:spcBef>
              <a:spcAft>
                <a:spcPts val="0"/>
              </a:spcAft>
              <a:buSzPts val="1200"/>
              <a:buNone/>
              <a:defRPr sz="1400"/>
            </a:lvl2pPr>
            <a:lvl3pPr lvl="2" algn="ctr">
              <a:lnSpc>
                <a:spcPct val="100000"/>
              </a:lnSpc>
              <a:spcBef>
                <a:spcPts val="1600"/>
              </a:spcBef>
              <a:spcAft>
                <a:spcPts val="0"/>
              </a:spcAft>
              <a:buSzPts val="1200"/>
              <a:buNone/>
              <a:defRPr sz="1400"/>
            </a:lvl3pPr>
            <a:lvl4pPr lvl="3" algn="ctr">
              <a:lnSpc>
                <a:spcPct val="100000"/>
              </a:lnSpc>
              <a:spcBef>
                <a:spcPts val="1600"/>
              </a:spcBef>
              <a:spcAft>
                <a:spcPts val="0"/>
              </a:spcAft>
              <a:buSzPts val="1200"/>
              <a:buNone/>
              <a:defRPr sz="1400"/>
            </a:lvl4pPr>
            <a:lvl5pPr lvl="4" algn="ctr">
              <a:lnSpc>
                <a:spcPct val="100000"/>
              </a:lnSpc>
              <a:spcBef>
                <a:spcPts val="1600"/>
              </a:spcBef>
              <a:spcAft>
                <a:spcPts val="0"/>
              </a:spcAft>
              <a:buSzPts val="1200"/>
              <a:buNone/>
              <a:defRPr sz="1400"/>
            </a:lvl5pPr>
            <a:lvl6pPr lvl="5" algn="ctr">
              <a:lnSpc>
                <a:spcPct val="100000"/>
              </a:lnSpc>
              <a:spcBef>
                <a:spcPts val="1600"/>
              </a:spcBef>
              <a:spcAft>
                <a:spcPts val="0"/>
              </a:spcAft>
              <a:buSzPts val="1200"/>
              <a:buNone/>
              <a:defRPr sz="1400"/>
            </a:lvl6pPr>
            <a:lvl7pPr lvl="6" algn="ctr">
              <a:lnSpc>
                <a:spcPct val="100000"/>
              </a:lnSpc>
              <a:spcBef>
                <a:spcPts val="1600"/>
              </a:spcBef>
              <a:spcAft>
                <a:spcPts val="0"/>
              </a:spcAft>
              <a:buSzPts val="1200"/>
              <a:buNone/>
              <a:defRPr sz="1400"/>
            </a:lvl7pPr>
            <a:lvl8pPr lvl="7" algn="ctr">
              <a:lnSpc>
                <a:spcPct val="100000"/>
              </a:lnSpc>
              <a:spcBef>
                <a:spcPts val="1600"/>
              </a:spcBef>
              <a:spcAft>
                <a:spcPts val="0"/>
              </a:spcAft>
              <a:buSzPts val="1200"/>
              <a:buNone/>
              <a:defRPr sz="1400"/>
            </a:lvl8pPr>
            <a:lvl9pPr lvl="8" algn="ctr">
              <a:lnSpc>
                <a:spcPct val="100000"/>
              </a:lnSpc>
              <a:spcBef>
                <a:spcPts val="1600"/>
              </a:spcBef>
              <a:spcAft>
                <a:spcPts val="1600"/>
              </a:spcAft>
              <a:buSzPts val="1200"/>
              <a:buNone/>
              <a:defRPr sz="1400"/>
            </a:lvl9pPr>
          </a:lstStyle>
          <a:p/>
        </p:txBody>
      </p:sp>
      <p:sp>
        <p:nvSpPr>
          <p:cNvPr id="81" name="Google Shape;81;p19"/>
          <p:cNvSpPr txBox="1"/>
          <p:nvPr>
            <p:ph type="title"/>
          </p:nvPr>
        </p:nvSpPr>
        <p:spPr>
          <a:xfrm>
            <a:off x="960113" y="3723950"/>
            <a:ext cx="1539300" cy="401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i="0" sz="18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82" name="Google Shape;82;p19"/>
          <p:cNvSpPr txBox="1"/>
          <p:nvPr>
            <p:ph idx="4" type="title"/>
          </p:nvPr>
        </p:nvSpPr>
        <p:spPr>
          <a:xfrm>
            <a:off x="6628688" y="3723950"/>
            <a:ext cx="1539300" cy="401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i="0" sz="18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83" name="Google Shape;83;p19"/>
          <p:cNvSpPr txBox="1"/>
          <p:nvPr>
            <p:ph idx="5" type="title"/>
          </p:nvPr>
        </p:nvSpPr>
        <p:spPr>
          <a:xfrm>
            <a:off x="3805336" y="3723950"/>
            <a:ext cx="1539300" cy="401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i="0" sz="18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84" name="Google Shape;84;p19"/>
          <p:cNvSpPr txBox="1"/>
          <p:nvPr>
            <p:ph idx="6"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0"/>
          <p:cNvSpPr txBox="1"/>
          <p:nvPr>
            <p:ph idx="1" type="subTitle"/>
          </p:nvPr>
        </p:nvSpPr>
        <p:spPr>
          <a:xfrm>
            <a:off x="1725925" y="1894325"/>
            <a:ext cx="2208600" cy="70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Font typeface="Josefin Slab"/>
              <a:buNone/>
              <a:defRPr sz="1400"/>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87" name="Google Shape;87;p20"/>
          <p:cNvSpPr txBox="1"/>
          <p:nvPr>
            <p:ph idx="2" type="subTitle"/>
          </p:nvPr>
        </p:nvSpPr>
        <p:spPr>
          <a:xfrm>
            <a:off x="5803499" y="1894325"/>
            <a:ext cx="2208600" cy="70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Font typeface="Josefin Slab"/>
              <a:buNone/>
              <a:defRPr sz="1400"/>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88" name="Google Shape;88;p20"/>
          <p:cNvSpPr txBox="1"/>
          <p:nvPr>
            <p:ph idx="3" type="subTitle"/>
          </p:nvPr>
        </p:nvSpPr>
        <p:spPr>
          <a:xfrm>
            <a:off x="1725925" y="3491450"/>
            <a:ext cx="2208600" cy="70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Font typeface="Josefin Slab"/>
              <a:buNone/>
              <a:defRPr sz="1400"/>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89" name="Google Shape;89;p20"/>
          <p:cNvSpPr txBox="1"/>
          <p:nvPr>
            <p:ph idx="4" type="subTitle"/>
          </p:nvPr>
        </p:nvSpPr>
        <p:spPr>
          <a:xfrm>
            <a:off x="5803499" y="3491450"/>
            <a:ext cx="2208600" cy="70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Font typeface="Josefin Slab"/>
              <a:buNone/>
              <a:defRPr sz="1400"/>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90" name="Google Shape;90;p20"/>
          <p:cNvSpPr txBox="1"/>
          <p:nvPr>
            <p:ph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1"/>
          <p:cNvSpPr txBox="1"/>
          <p:nvPr>
            <p:ph type="title"/>
          </p:nvPr>
        </p:nvSpPr>
        <p:spPr>
          <a:xfrm>
            <a:off x="522825" y="971850"/>
            <a:ext cx="3787800" cy="3199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200"/>
              <a:buNone/>
              <a:defRPr sz="60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93" name="Google Shape;93;p21"/>
          <p:cNvSpPr txBox="1"/>
          <p:nvPr>
            <p:ph idx="1" type="subTitle"/>
          </p:nvPr>
        </p:nvSpPr>
        <p:spPr>
          <a:xfrm>
            <a:off x="4799950" y="1954200"/>
            <a:ext cx="1940100" cy="123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94" name="Google Shape;94;p21"/>
          <p:cNvSpPr txBox="1"/>
          <p:nvPr>
            <p:ph idx="2" type="title"/>
          </p:nvPr>
        </p:nvSpPr>
        <p:spPr>
          <a:xfrm>
            <a:off x="4849170" y="1001125"/>
            <a:ext cx="2026800" cy="181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0"/>
              <a:buNone/>
              <a:defRPr sz="14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22"/>
          <p:cNvSpPr txBox="1"/>
          <p:nvPr>
            <p:ph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1">
  <p:cSld name="TITLE_ONLY_1">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23"/>
          <p:cNvSpPr txBox="1"/>
          <p:nvPr>
            <p:ph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_1">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p24"/>
          <p:cNvSpPr txBox="1"/>
          <p:nvPr>
            <p:ph type="title"/>
          </p:nvPr>
        </p:nvSpPr>
        <p:spPr>
          <a:xfrm>
            <a:off x="916225" y="2443810"/>
            <a:ext cx="18414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i="0"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01" name="Google Shape;101;p24"/>
          <p:cNvSpPr txBox="1"/>
          <p:nvPr>
            <p:ph idx="1" type="subTitle"/>
          </p:nvPr>
        </p:nvSpPr>
        <p:spPr>
          <a:xfrm>
            <a:off x="786275" y="1909450"/>
            <a:ext cx="21012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1600"/>
              </a:spcBef>
              <a:spcAft>
                <a:spcPts val="0"/>
              </a:spcAft>
              <a:buSzPts val="1200"/>
              <a:buNone/>
              <a:defRPr sz="1400"/>
            </a:lvl2pPr>
            <a:lvl3pPr lvl="2" algn="ctr">
              <a:lnSpc>
                <a:spcPct val="100000"/>
              </a:lnSpc>
              <a:spcBef>
                <a:spcPts val="1600"/>
              </a:spcBef>
              <a:spcAft>
                <a:spcPts val="0"/>
              </a:spcAft>
              <a:buSzPts val="1200"/>
              <a:buNone/>
              <a:defRPr sz="1400"/>
            </a:lvl3pPr>
            <a:lvl4pPr lvl="3" algn="ctr">
              <a:lnSpc>
                <a:spcPct val="100000"/>
              </a:lnSpc>
              <a:spcBef>
                <a:spcPts val="1600"/>
              </a:spcBef>
              <a:spcAft>
                <a:spcPts val="0"/>
              </a:spcAft>
              <a:buSzPts val="1200"/>
              <a:buNone/>
              <a:defRPr sz="1400"/>
            </a:lvl4pPr>
            <a:lvl5pPr lvl="4" algn="ctr">
              <a:lnSpc>
                <a:spcPct val="100000"/>
              </a:lnSpc>
              <a:spcBef>
                <a:spcPts val="1600"/>
              </a:spcBef>
              <a:spcAft>
                <a:spcPts val="0"/>
              </a:spcAft>
              <a:buSzPts val="1200"/>
              <a:buNone/>
              <a:defRPr sz="1400"/>
            </a:lvl5pPr>
            <a:lvl6pPr lvl="5" algn="ctr">
              <a:lnSpc>
                <a:spcPct val="100000"/>
              </a:lnSpc>
              <a:spcBef>
                <a:spcPts val="1600"/>
              </a:spcBef>
              <a:spcAft>
                <a:spcPts val="0"/>
              </a:spcAft>
              <a:buSzPts val="1200"/>
              <a:buNone/>
              <a:defRPr sz="1400"/>
            </a:lvl6pPr>
            <a:lvl7pPr lvl="6" algn="ctr">
              <a:lnSpc>
                <a:spcPct val="100000"/>
              </a:lnSpc>
              <a:spcBef>
                <a:spcPts val="1600"/>
              </a:spcBef>
              <a:spcAft>
                <a:spcPts val="0"/>
              </a:spcAft>
              <a:buSzPts val="1200"/>
              <a:buNone/>
              <a:defRPr sz="1400"/>
            </a:lvl7pPr>
            <a:lvl8pPr lvl="7" algn="ctr">
              <a:lnSpc>
                <a:spcPct val="100000"/>
              </a:lnSpc>
              <a:spcBef>
                <a:spcPts val="1600"/>
              </a:spcBef>
              <a:spcAft>
                <a:spcPts val="0"/>
              </a:spcAft>
              <a:buSzPts val="1200"/>
              <a:buNone/>
              <a:defRPr sz="1400"/>
            </a:lvl8pPr>
            <a:lvl9pPr lvl="8" algn="ctr">
              <a:lnSpc>
                <a:spcPct val="100000"/>
              </a:lnSpc>
              <a:spcBef>
                <a:spcPts val="1600"/>
              </a:spcBef>
              <a:spcAft>
                <a:spcPts val="1600"/>
              </a:spcAft>
              <a:buSzPts val="1200"/>
              <a:buNone/>
              <a:defRPr sz="1400"/>
            </a:lvl9pPr>
          </a:lstStyle>
          <a:p/>
        </p:txBody>
      </p:sp>
      <p:sp>
        <p:nvSpPr>
          <p:cNvPr id="102" name="Google Shape;102;p24"/>
          <p:cNvSpPr txBox="1"/>
          <p:nvPr>
            <p:ph idx="2" type="title"/>
          </p:nvPr>
        </p:nvSpPr>
        <p:spPr>
          <a:xfrm>
            <a:off x="6298374" y="2443810"/>
            <a:ext cx="18414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i="0"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03" name="Google Shape;103;p24"/>
          <p:cNvSpPr txBox="1"/>
          <p:nvPr>
            <p:ph idx="3" type="subTitle"/>
          </p:nvPr>
        </p:nvSpPr>
        <p:spPr>
          <a:xfrm>
            <a:off x="6080425" y="1909450"/>
            <a:ext cx="22773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1600"/>
              </a:spcBef>
              <a:spcAft>
                <a:spcPts val="0"/>
              </a:spcAft>
              <a:buSzPts val="1200"/>
              <a:buNone/>
              <a:defRPr sz="1400"/>
            </a:lvl2pPr>
            <a:lvl3pPr lvl="2" algn="ctr">
              <a:lnSpc>
                <a:spcPct val="100000"/>
              </a:lnSpc>
              <a:spcBef>
                <a:spcPts val="1600"/>
              </a:spcBef>
              <a:spcAft>
                <a:spcPts val="0"/>
              </a:spcAft>
              <a:buSzPts val="1200"/>
              <a:buNone/>
              <a:defRPr sz="1400"/>
            </a:lvl3pPr>
            <a:lvl4pPr lvl="3" algn="ctr">
              <a:lnSpc>
                <a:spcPct val="100000"/>
              </a:lnSpc>
              <a:spcBef>
                <a:spcPts val="1600"/>
              </a:spcBef>
              <a:spcAft>
                <a:spcPts val="0"/>
              </a:spcAft>
              <a:buSzPts val="1200"/>
              <a:buNone/>
              <a:defRPr sz="1400"/>
            </a:lvl4pPr>
            <a:lvl5pPr lvl="4" algn="ctr">
              <a:lnSpc>
                <a:spcPct val="100000"/>
              </a:lnSpc>
              <a:spcBef>
                <a:spcPts val="1600"/>
              </a:spcBef>
              <a:spcAft>
                <a:spcPts val="0"/>
              </a:spcAft>
              <a:buSzPts val="1200"/>
              <a:buNone/>
              <a:defRPr sz="1400"/>
            </a:lvl5pPr>
            <a:lvl6pPr lvl="5" algn="ctr">
              <a:lnSpc>
                <a:spcPct val="100000"/>
              </a:lnSpc>
              <a:spcBef>
                <a:spcPts val="1600"/>
              </a:spcBef>
              <a:spcAft>
                <a:spcPts val="0"/>
              </a:spcAft>
              <a:buSzPts val="1200"/>
              <a:buNone/>
              <a:defRPr sz="1400"/>
            </a:lvl6pPr>
            <a:lvl7pPr lvl="6" algn="ctr">
              <a:lnSpc>
                <a:spcPct val="100000"/>
              </a:lnSpc>
              <a:spcBef>
                <a:spcPts val="1600"/>
              </a:spcBef>
              <a:spcAft>
                <a:spcPts val="0"/>
              </a:spcAft>
              <a:buSzPts val="1200"/>
              <a:buNone/>
              <a:defRPr sz="1400"/>
            </a:lvl7pPr>
            <a:lvl8pPr lvl="7" algn="ctr">
              <a:lnSpc>
                <a:spcPct val="100000"/>
              </a:lnSpc>
              <a:spcBef>
                <a:spcPts val="1600"/>
              </a:spcBef>
              <a:spcAft>
                <a:spcPts val="0"/>
              </a:spcAft>
              <a:buSzPts val="1200"/>
              <a:buNone/>
              <a:defRPr sz="1400"/>
            </a:lvl8pPr>
            <a:lvl9pPr lvl="8" algn="ctr">
              <a:lnSpc>
                <a:spcPct val="100000"/>
              </a:lnSpc>
              <a:spcBef>
                <a:spcPts val="1600"/>
              </a:spcBef>
              <a:spcAft>
                <a:spcPts val="1600"/>
              </a:spcAft>
              <a:buSzPts val="1200"/>
              <a:buNone/>
              <a:defRPr sz="1400"/>
            </a:lvl9pPr>
          </a:lstStyle>
          <a:p/>
        </p:txBody>
      </p:sp>
      <p:sp>
        <p:nvSpPr>
          <p:cNvPr id="104" name="Google Shape;104;p24"/>
          <p:cNvSpPr txBox="1"/>
          <p:nvPr>
            <p:ph idx="4" type="title"/>
          </p:nvPr>
        </p:nvSpPr>
        <p:spPr>
          <a:xfrm>
            <a:off x="3607299" y="3872760"/>
            <a:ext cx="18414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i="0"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05" name="Google Shape;105;p24"/>
          <p:cNvSpPr txBox="1"/>
          <p:nvPr>
            <p:ph idx="5" type="subTitle"/>
          </p:nvPr>
        </p:nvSpPr>
        <p:spPr>
          <a:xfrm>
            <a:off x="3389350" y="3332250"/>
            <a:ext cx="22773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1600"/>
              </a:spcBef>
              <a:spcAft>
                <a:spcPts val="0"/>
              </a:spcAft>
              <a:buSzPts val="1200"/>
              <a:buNone/>
              <a:defRPr sz="1400"/>
            </a:lvl2pPr>
            <a:lvl3pPr lvl="2" algn="ctr">
              <a:lnSpc>
                <a:spcPct val="100000"/>
              </a:lnSpc>
              <a:spcBef>
                <a:spcPts val="1600"/>
              </a:spcBef>
              <a:spcAft>
                <a:spcPts val="0"/>
              </a:spcAft>
              <a:buSzPts val="1200"/>
              <a:buNone/>
              <a:defRPr sz="1400"/>
            </a:lvl3pPr>
            <a:lvl4pPr lvl="3" algn="ctr">
              <a:lnSpc>
                <a:spcPct val="100000"/>
              </a:lnSpc>
              <a:spcBef>
                <a:spcPts val="1600"/>
              </a:spcBef>
              <a:spcAft>
                <a:spcPts val="0"/>
              </a:spcAft>
              <a:buSzPts val="1200"/>
              <a:buNone/>
              <a:defRPr sz="1400"/>
            </a:lvl4pPr>
            <a:lvl5pPr lvl="4" algn="ctr">
              <a:lnSpc>
                <a:spcPct val="100000"/>
              </a:lnSpc>
              <a:spcBef>
                <a:spcPts val="1600"/>
              </a:spcBef>
              <a:spcAft>
                <a:spcPts val="0"/>
              </a:spcAft>
              <a:buSzPts val="1200"/>
              <a:buNone/>
              <a:defRPr sz="1400"/>
            </a:lvl5pPr>
            <a:lvl6pPr lvl="5" algn="ctr">
              <a:lnSpc>
                <a:spcPct val="100000"/>
              </a:lnSpc>
              <a:spcBef>
                <a:spcPts val="1600"/>
              </a:spcBef>
              <a:spcAft>
                <a:spcPts val="0"/>
              </a:spcAft>
              <a:buSzPts val="1200"/>
              <a:buNone/>
              <a:defRPr sz="1400"/>
            </a:lvl6pPr>
            <a:lvl7pPr lvl="6" algn="ctr">
              <a:lnSpc>
                <a:spcPct val="100000"/>
              </a:lnSpc>
              <a:spcBef>
                <a:spcPts val="1600"/>
              </a:spcBef>
              <a:spcAft>
                <a:spcPts val="0"/>
              </a:spcAft>
              <a:buSzPts val="1200"/>
              <a:buNone/>
              <a:defRPr sz="1400"/>
            </a:lvl7pPr>
            <a:lvl8pPr lvl="7" algn="ctr">
              <a:lnSpc>
                <a:spcPct val="100000"/>
              </a:lnSpc>
              <a:spcBef>
                <a:spcPts val="1600"/>
              </a:spcBef>
              <a:spcAft>
                <a:spcPts val="0"/>
              </a:spcAft>
              <a:buSzPts val="1200"/>
              <a:buNone/>
              <a:defRPr sz="1400"/>
            </a:lvl8pPr>
            <a:lvl9pPr lvl="8" algn="ctr">
              <a:lnSpc>
                <a:spcPct val="100000"/>
              </a:lnSpc>
              <a:spcBef>
                <a:spcPts val="1600"/>
              </a:spcBef>
              <a:spcAft>
                <a:spcPts val="1600"/>
              </a:spcAft>
              <a:buSzPts val="1200"/>
              <a:buNone/>
              <a:defRPr sz="1400"/>
            </a:lvl9pPr>
          </a:lstStyle>
          <a:p/>
        </p:txBody>
      </p:sp>
      <p:sp>
        <p:nvSpPr>
          <p:cNvPr id="106" name="Google Shape;106;p24"/>
          <p:cNvSpPr txBox="1"/>
          <p:nvPr>
            <p:ph idx="6" type="title"/>
          </p:nvPr>
        </p:nvSpPr>
        <p:spPr>
          <a:xfrm>
            <a:off x="3607299" y="2443810"/>
            <a:ext cx="18414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i="0"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07" name="Google Shape;107;p24"/>
          <p:cNvSpPr txBox="1"/>
          <p:nvPr>
            <p:ph idx="7" type="subTitle"/>
          </p:nvPr>
        </p:nvSpPr>
        <p:spPr>
          <a:xfrm>
            <a:off x="3389350" y="1909450"/>
            <a:ext cx="22773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1600"/>
              </a:spcBef>
              <a:spcAft>
                <a:spcPts val="0"/>
              </a:spcAft>
              <a:buSzPts val="1200"/>
              <a:buNone/>
              <a:defRPr sz="1400"/>
            </a:lvl2pPr>
            <a:lvl3pPr lvl="2" algn="ctr">
              <a:lnSpc>
                <a:spcPct val="100000"/>
              </a:lnSpc>
              <a:spcBef>
                <a:spcPts val="1600"/>
              </a:spcBef>
              <a:spcAft>
                <a:spcPts val="0"/>
              </a:spcAft>
              <a:buSzPts val="1200"/>
              <a:buNone/>
              <a:defRPr sz="1400"/>
            </a:lvl3pPr>
            <a:lvl4pPr lvl="3" algn="ctr">
              <a:lnSpc>
                <a:spcPct val="100000"/>
              </a:lnSpc>
              <a:spcBef>
                <a:spcPts val="1600"/>
              </a:spcBef>
              <a:spcAft>
                <a:spcPts val="0"/>
              </a:spcAft>
              <a:buSzPts val="1200"/>
              <a:buNone/>
              <a:defRPr sz="1400"/>
            </a:lvl4pPr>
            <a:lvl5pPr lvl="4" algn="ctr">
              <a:lnSpc>
                <a:spcPct val="100000"/>
              </a:lnSpc>
              <a:spcBef>
                <a:spcPts val="1600"/>
              </a:spcBef>
              <a:spcAft>
                <a:spcPts val="0"/>
              </a:spcAft>
              <a:buSzPts val="1200"/>
              <a:buNone/>
              <a:defRPr sz="1400"/>
            </a:lvl5pPr>
            <a:lvl6pPr lvl="5" algn="ctr">
              <a:lnSpc>
                <a:spcPct val="100000"/>
              </a:lnSpc>
              <a:spcBef>
                <a:spcPts val="1600"/>
              </a:spcBef>
              <a:spcAft>
                <a:spcPts val="0"/>
              </a:spcAft>
              <a:buSzPts val="1200"/>
              <a:buNone/>
              <a:defRPr sz="1400"/>
            </a:lvl6pPr>
            <a:lvl7pPr lvl="6" algn="ctr">
              <a:lnSpc>
                <a:spcPct val="100000"/>
              </a:lnSpc>
              <a:spcBef>
                <a:spcPts val="1600"/>
              </a:spcBef>
              <a:spcAft>
                <a:spcPts val="0"/>
              </a:spcAft>
              <a:buSzPts val="1200"/>
              <a:buNone/>
              <a:defRPr sz="1400"/>
            </a:lvl7pPr>
            <a:lvl8pPr lvl="7" algn="ctr">
              <a:lnSpc>
                <a:spcPct val="100000"/>
              </a:lnSpc>
              <a:spcBef>
                <a:spcPts val="1600"/>
              </a:spcBef>
              <a:spcAft>
                <a:spcPts val="0"/>
              </a:spcAft>
              <a:buSzPts val="1200"/>
              <a:buNone/>
              <a:defRPr sz="1400"/>
            </a:lvl8pPr>
            <a:lvl9pPr lvl="8" algn="ctr">
              <a:lnSpc>
                <a:spcPct val="100000"/>
              </a:lnSpc>
              <a:spcBef>
                <a:spcPts val="1600"/>
              </a:spcBef>
              <a:spcAft>
                <a:spcPts val="1600"/>
              </a:spcAft>
              <a:buSzPts val="1200"/>
              <a:buNone/>
              <a:defRPr sz="1400"/>
            </a:lvl9pPr>
          </a:lstStyle>
          <a:p/>
        </p:txBody>
      </p:sp>
      <p:sp>
        <p:nvSpPr>
          <p:cNvPr id="108" name="Google Shape;108;p24"/>
          <p:cNvSpPr txBox="1"/>
          <p:nvPr>
            <p:ph idx="8" type="title"/>
          </p:nvPr>
        </p:nvSpPr>
        <p:spPr>
          <a:xfrm>
            <a:off x="916225" y="3872760"/>
            <a:ext cx="18414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i="0"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09" name="Google Shape;109;p24"/>
          <p:cNvSpPr txBox="1"/>
          <p:nvPr>
            <p:ph idx="9" type="subTitle"/>
          </p:nvPr>
        </p:nvSpPr>
        <p:spPr>
          <a:xfrm>
            <a:off x="786325" y="3332250"/>
            <a:ext cx="21012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1600"/>
              </a:spcBef>
              <a:spcAft>
                <a:spcPts val="0"/>
              </a:spcAft>
              <a:buSzPts val="1200"/>
              <a:buNone/>
              <a:defRPr sz="1400"/>
            </a:lvl2pPr>
            <a:lvl3pPr lvl="2" algn="ctr">
              <a:lnSpc>
                <a:spcPct val="100000"/>
              </a:lnSpc>
              <a:spcBef>
                <a:spcPts val="1600"/>
              </a:spcBef>
              <a:spcAft>
                <a:spcPts val="0"/>
              </a:spcAft>
              <a:buSzPts val="1200"/>
              <a:buNone/>
              <a:defRPr sz="1400"/>
            </a:lvl3pPr>
            <a:lvl4pPr lvl="3" algn="ctr">
              <a:lnSpc>
                <a:spcPct val="100000"/>
              </a:lnSpc>
              <a:spcBef>
                <a:spcPts val="1600"/>
              </a:spcBef>
              <a:spcAft>
                <a:spcPts val="0"/>
              </a:spcAft>
              <a:buSzPts val="1200"/>
              <a:buNone/>
              <a:defRPr sz="1400"/>
            </a:lvl4pPr>
            <a:lvl5pPr lvl="4" algn="ctr">
              <a:lnSpc>
                <a:spcPct val="100000"/>
              </a:lnSpc>
              <a:spcBef>
                <a:spcPts val="1600"/>
              </a:spcBef>
              <a:spcAft>
                <a:spcPts val="0"/>
              </a:spcAft>
              <a:buSzPts val="1200"/>
              <a:buNone/>
              <a:defRPr sz="1400"/>
            </a:lvl5pPr>
            <a:lvl6pPr lvl="5" algn="ctr">
              <a:lnSpc>
                <a:spcPct val="100000"/>
              </a:lnSpc>
              <a:spcBef>
                <a:spcPts val="1600"/>
              </a:spcBef>
              <a:spcAft>
                <a:spcPts val="0"/>
              </a:spcAft>
              <a:buSzPts val="1200"/>
              <a:buNone/>
              <a:defRPr sz="1400"/>
            </a:lvl6pPr>
            <a:lvl7pPr lvl="6" algn="ctr">
              <a:lnSpc>
                <a:spcPct val="100000"/>
              </a:lnSpc>
              <a:spcBef>
                <a:spcPts val="1600"/>
              </a:spcBef>
              <a:spcAft>
                <a:spcPts val="0"/>
              </a:spcAft>
              <a:buSzPts val="1200"/>
              <a:buNone/>
              <a:defRPr sz="1400"/>
            </a:lvl7pPr>
            <a:lvl8pPr lvl="7" algn="ctr">
              <a:lnSpc>
                <a:spcPct val="100000"/>
              </a:lnSpc>
              <a:spcBef>
                <a:spcPts val="1600"/>
              </a:spcBef>
              <a:spcAft>
                <a:spcPts val="0"/>
              </a:spcAft>
              <a:buSzPts val="1200"/>
              <a:buNone/>
              <a:defRPr sz="1400"/>
            </a:lvl8pPr>
            <a:lvl9pPr lvl="8" algn="ctr">
              <a:lnSpc>
                <a:spcPct val="100000"/>
              </a:lnSpc>
              <a:spcBef>
                <a:spcPts val="1600"/>
              </a:spcBef>
              <a:spcAft>
                <a:spcPts val="1600"/>
              </a:spcAft>
              <a:buSzPts val="1200"/>
              <a:buNone/>
              <a:defRPr sz="1400"/>
            </a:lvl9pPr>
          </a:lstStyle>
          <a:p/>
        </p:txBody>
      </p:sp>
      <p:sp>
        <p:nvSpPr>
          <p:cNvPr id="110" name="Google Shape;110;p24"/>
          <p:cNvSpPr txBox="1"/>
          <p:nvPr>
            <p:ph idx="13" type="title"/>
          </p:nvPr>
        </p:nvSpPr>
        <p:spPr>
          <a:xfrm>
            <a:off x="6495924" y="3872763"/>
            <a:ext cx="14463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i="0"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11" name="Google Shape;111;p24"/>
          <p:cNvSpPr txBox="1"/>
          <p:nvPr>
            <p:ph idx="14" type="subTitle"/>
          </p:nvPr>
        </p:nvSpPr>
        <p:spPr>
          <a:xfrm>
            <a:off x="6080425" y="3332250"/>
            <a:ext cx="22773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1600"/>
              </a:spcBef>
              <a:spcAft>
                <a:spcPts val="0"/>
              </a:spcAft>
              <a:buSzPts val="1200"/>
              <a:buNone/>
              <a:defRPr sz="1400"/>
            </a:lvl2pPr>
            <a:lvl3pPr lvl="2" algn="ctr">
              <a:lnSpc>
                <a:spcPct val="100000"/>
              </a:lnSpc>
              <a:spcBef>
                <a:spcPts val="1600"/>
              </a:spcBef>
              <a:spcAft>
                <a:spcPts val="0"/>
              </a:spcAft>
              <a:buSzPts val="1200"/>
              <a:buNone/>
              <a:defRPr sz="1400"/>
            </a:lvl3pPr>
            <a:lvl4pPr lvl="3" algn="ctr">
              <a:lnSpc>
                <a:spcPct val="100000"/>
              </a:lnSpc>
              <a:spcBef>
                <a:spcPts val="1600"/>
              </a:spcBef>
              <a:spcAft>
                <a:spcPts val="0"/>
              </a:spcAft>
              <a:buSzPts val="1200"/>
              <a:buNone/>
              <a:defRPr sz="1400"/>
            </a:lvl4pPr>
            <a:lvl5pPr lvl="4" algn="ctr">
              <a:lnSpc>
                <a:spcPct val="100000"/>
              </a:lnSpc>
              <a:spcBef>
                <a:spcPts val="1600"/>
              </a:spcBef>
              <a:spcAft>
                <a:spcPts val="0"/>
              </a:spcAft>
              <a:buSzPts val="1200"/>
              <a:buNone/>
              <a:defRPr sz="1400"/>
            </a:lvl5pPr>
            <a:lvl6pPr lvl="5" algn="ctr">
              <a:lnSpc>
                <a:spcPct val="100000"/>
              </a:lnSpc>
              <a:spcBef>
                <a:spcPts val="1600"/>
              </a:spcBef>
              <a:spcAft>
                <a:spcPts val="0"/>
              </a:spcAft>
              <a:buSzPts val="1200"/>
              <a:buNone/>
              <a:defRPr sz="1400"/>
            </a:lvl6pPr>
            <a:lvl7pPr lvl="6" algn="ctr">
              <a:lnSpc>
                <a:spcPct val="100000"/>
              </a:lnSpc>
              <a:spcBef>
                <a:spcPts val="1600"/>
              </a:spcBef>
              <a:spcAft>
                <a:spcPts val="0"/>
              </a:spcAft>
              <a:buSzPts val="1200"/>
              <a:buNone/>
              <a:defRPr sz="1400"/>
            </a:lvl7pPr>
            <a:lvl8pPr lvl="7" algn="ctr">
              <a:lnSpc>
                <a:spcPct val="100000"/>
              </a:lnSpc>
              <a:spcBef>
                <a:spcPts val="1600"/>
              </a:spcBef>
              <a:spcAft>
                <a:spcPts val="0"/>
              </a:spcAft>
              <a:buSzPts val="1200"/>
              <a:buNone/>
              <a:defRPr sz="1400"/>
            </a:lvl8pPr>
            <a:lvl9pPr lvl="8" algn="ctr">
              <a:lnSpc>
                <a:spcPct val="100000"/>
              </a:lnSpc>
              <a:spcBef>
                <a:spcPts val="1600"/>
              </a:spcBef>
              <a:spcAft>
                <a:spcPts val="1600"/>
              </a:spcAft>
              <a:buSzPts val="1200"/>
              <a:buNone/>
              <a:defRPr sz="1400"/>
            </a:lvl9pPr>
          </a:lstStyle>
          <a:p/>
        </p:txBody>
      </p:sp>
      <p:sp>
        <p:nvSpPr>
          <p:cNvPr id="112" name="Google Shape;112;p24"/>
          <p:cNvSpPr txBox="1"/>
          <p:nvPr>
            <p:ph idx="15"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113" name="Shape 113"/>
        <p:cNvGrpSpPr/>
        <p:nvPr/>
      </p:nvGrpSpPr>
      <p:grpSpPr>
        <a:xfrm>
          <a:off x="0" y="0"/>
          <a:ext cx="0" cy="0"/>
          <a:chOff x="0" y="0"/>
          <a:chExt cx="0" cy="0"/>
        </a:xfrm>
      </p:grpSpPr>
      <p:sp>
        <p:nvSpPr>
          <p:cNvPr id="114" name="Google Shape;114;p25"/>
          <p:cNvSpPr txBox="1"/>
          <p:nvPr>
            <p:ph type="title"/>
          </p:nvPr>
        </p:nvSpPr>
        <p:spPr>
          <a:xfrm>
            <a:off x="2422250" y="1418700"/>
            <a:ext cx="4299600" cy="230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72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5" name="Shape 115"/>
        <p:cNvGrpSpPr/>
        <p:nvPr/>
      </p:nvGrpSpPr>
      <p:grpSpPr>
        <a:xfrm>
          <a:off x="0" y="0"/>
          <a:ext cx="0" cy="0"/>
          <a:chOff x="0" y="0"/>
          <a:chExt cx="0" cy="0"/>
        </a:xfrm>
      </p:grpSpPr>
      <p:sp>
        <p:nvSpPr>
          <p:cNvPr id="116" name="Google Shape;116;p26"/>
          <p:cNvSpPr txBox="1"/>
          <p:nvPr>
            <p:ph type="title"/>
          </p:nvPr>
        </p:nvSpPr>
        <p:spPr>
          <a:xfrm>
            <a:off x="4634135" y="1434600"/>
            <a:ext cx="3532800" cy="227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48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7" name="Shape 117"/>
        <p:cNvGrpSpPr/>
        <p:nvPr/>
      </p:nvGrpSpPr>
      <p:grpSpPr>
        <a:xfrm>
          <a:off x="0" y="0"/>
          <a:ext cx="0" cy="0"/>
          <a:chOff x="0" y="0"/>
          <a:chExt cx="0" cy="0"/>
        </a:xfrm>
      </p:grpSpPr>
      <p:sp>
        <p:nvSpPr>
          <p:cNvPr id="118" name="Google Shape;118;p27"/>
          <p:cNvSpPr txBox="1"/>
          <p:nvPr>
            <p:ph hasCustomPrompt="1" type="title"/>
          </p:nvPr>
        </p:nvSpPr>
        <p:spPr>
          <a:xfrm>
            <a:off x="311700" y="2062500"/>
            <a:ext cx="8520600" cy="1110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72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19" name="Google Shape;119;p27"/>
          <p:cNvSpPr txBox="1"/>
          <p:nvPr>
            <p:ph idx="1" type="body"/>
          </p:nvPr>
        </p:nvSpPr>
        <p:spPr>
          <a:xfrm>
            <a:off x="311700" y="3255700"/>
            <a:ext cx="8520600" cy="515400"/>
          </a:xfrm>
          <a:prstGeom prst="rect">
            <a:avLst/>
          </a:prstGeom>
          <a:noFill/>
          <a:ln>
            <a:noFill/>
          </a:ln>
        </p:spPr>
        <p:txBody>
          <a:bodyPr anchorCtr="0" anchor="t" bIns="91425" lIns="91425" spcFirstLastPara="1" rIns="91425" wrap="square" tIns="91425">
            <a:noAutofit/>
          </a:bodyPr>
          <a:lstStyle>
            <a:lvl1pPr indent="-304800" lvl="0" marL="457200" algn="ctr">
              <a:lnSpc>
                <a:spcPct val="115000"/>
              </a:lnSpc>
              <a:spcBef>
                <a:spcPts val="0"/>
              </a:spcBef>
              <a:spcAft>
                <a:spcPts val="0"/>
              </a:spcAft>
              <a:buSzPts val="1200"/>
              <a:buChar char="●"/>
              <a:defRPr sz="1400"/>
            </a:lvl1pPr>
            <a:lvl2pPr indent="-304800" lvl="1" marL="914400" algn="ctr">
              <a:lnSpc>
                <a:spcPct val="115000"/>
              </a:lnSpc>
              <a:spcBef>
                <a:spcPts val="1600"/>
              </a:spcBef>
              <a:spcAft>
                <a:spcPts val="0"/>
              </a:spcAft>
              <a:buSzPts val="1200"/>
              <a:buChar char="○"/>
              <a:defRPr/>
            </a:lvl2pPr>
            <a:lvl3pPr indent="-304800" lvl="2" marL="1371600" algn="ctr">
              <a:lnSpc>
                <a:spcPct val="115000"/>
              </a:lnSpc>
              <a:spcBef>
                <a:spcPts val="1600"/>
              </a:spcBef>
              <a:spcAft>
                <a:spcPts val="0"/>
              </a:spcAft>
              <a:buSzPts val="1200"/>
              <a:buChar char="■"/>
              <a:defRPr/>
            </a:lvl3pPr>
            <a:lvl4pPr indent="-304800" lvl="3" marL="1828800" algn="ctr">
              <a:lnSpc>
                <a:spcPct val="115000"/>
              </a:lnSpc>
              <a:spcBef>
                <a:spcPts val="1600"/>
              </a:spcBef>
              <a:spcAft>
                <a:spcPts val="0"/>
              </a:spcAft>
              <a:buSzPts val="1200"/>
              <a:buChar char="●"/>
              <a:defRPr/>
            </a:lvl4pPr>
            <a:lvl5pPr indent="-304800" lvl="4" marL="2286000" algn="ctr">
              <a:lnSpc>
                <a:spcPct val="115000"/>
              </a:lnSpc>
              <a:spcBef>
                <a:spcPts val="1600"/>
              </a:spcBef>
              <a:spcAft>
                <a:spcPts val="0"/>
              </a:spcAft>
              <a:buSzPts val="1200"/>
              <a:buChar char="○"/>
              <a:defRPr/>
            </a:lvl5pPr>
            <a:lvl6pPr indent="-304800" lvl="5" marL="2743200" algn="ctr">
              <a:lnSpc>
                <a:spcPct val="115000"/>
              </a:lnSpc>
              <a:spcBef>
                <a:spcPts val="1600"/>
              </a:spcBef>
              <a:spcAft>
                <a:spcPts val="0"/>
              </a:spcAft>
              <a:buSzPts val="1200"/>
              <a:buChar char="■"/>
              <a:defRPr/>
            </a:lvl6pPr>
            <a:lvl7pPr indent="-304800" lvl="6" marL="3200400" algn="ctr">
              <a:lnSpc>
                <a:spcPct val="115000"/>
              </a:lnSpc>
              <a:spcBef>
                <a:spcPts val="1600"/>
              </a:spcBef>
              <a:spcAft>
                <a:spcPts val="0"/>
              </a:spcAft>
              <a:buSzPts val="1200"/>
              <a:buChar char="●"/>
              <a:defRPr/>
            </a:lvl7pPr>
            <a:lvl8pPr indent="-304800" lvl="7" marL="3657600" algn="ctr">
              <a:lnSpc>
                <a:spcPct val="115000"/>
              </a:lnSpc>
              <a:spcBef>
                <a:spcPts val="1600"/>
              </a:spcBef>
              <a:spcAft>
                <a:spcPts val="0"/>
              </a:spcAft>
              <a:buSzPts val="1200"/>
              <a:buChar char="○"/>
              <a:defRPr/>
            </a:lvl8pPr>
            <a:lvl9pPr indent="-304800" lvl="8" marL="4114800" algn="ctr">
              <a:lnSpc>
                <a:spcPct val="115000"/>
              </a:lnSpc>
              <a:spcBef>
                <a:spcPts val="1600"/>
              </a:spcBef>
              <a:spcAft>
                <a:spcPts val="1600"/>
              </a:spcAft>
              <a:buSzPts val="12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28"/>
          <p:cNvSpPr txBox="1"/>
          <p:nvPr>
            <p:ph idx="1" type="subTitle"/>
          </p:nvPr>
        </p:nvSpPr>
        <p:spPr>
          <a:xfrm>
            <a:off x="6006000" y="2320225"/>
            <a:ext cx="2006100" cy="396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1600"/>
              </a:spcBef>
              <a:spcAft>
                <a:spcPts val="0"/>
              </a:spcAft>
              <a:buSzPts val="1200"/>
              <a:buNone/>
              <a:defRPr sz="1200"/>
            </a:lvl2pPr>
            <a:lvl3pPr lvl="2" algn="l">
              <a:lnSpc>
                <a:spcPct val="100000"/>
              </a:lnSpc>
              <a:spcBef>
                <a:spcPts val="1600"/>
              </a:spcBef>
              <a:spcAft>
                <a:spcPts val="0"/>
              </a:spcAft>
              <a:buSzPts val="1200"/>
              <a:buNone/>
              <a:defRPr sz="1200"/>
            </a:lvl3pPr>
            <a:lvl4pPr lvl="3" algn="l">
              <a:lnSpc>
                <a:spcPct val="100000"/>
              </a:lnSpc>
              <a:spcBef>
                <a:spcPts val="1600"/>
              </a:spcBef>
              <a:spcAft>
                <a:spcPts val="0"/>
              </a:spcAft>
              <a:buSzPts val="1200"/>
              <a:buNone/>
              <a:defRPr sz="1200"/>
            </a:lvl4pPr>
            <a:lvl5pPr lvl="4" algn="l">
              <a:lnSpc>
                <a:spcPct val="100000"/>
              </a:lnSpc>
              <a:spcBef>
                <a:spcPts val="1600"/>
              </a:spcBef>
              <a:spcAft>
                <a:spcPts val="0"/>
              </a:spcAft>
              <a:buSzPts val="1200"/>
              <a:buNone/>
              <a:defRPr sz="1200"/>
            </a:lvl5pPr>
            <a:lvl6pPr lvl="5" algn="l">
              <a:lnSpc>
                <a:spcPct val="100000"/>
              </a:lnSpc>
              <a:spcBef>
                <a:spcPts val="1600"/>
              </a:spcBef>
              <a:spcAft>
                <a:spcPts val="0"/>
              </a:spcAft>
              <a:buSzPts val="1200"/>
              <a:buNone/>
              <a:defRPr sz="1200"/>
            </a:lvl6pPr>
            <a:lvl7pPr lvl="6" algn="l">
              <a:lnSpc>
                <a:spcPct val="100000"/>
              </a:lnSpc>
              <a:spcBef>
                <a:spcPts val="1600"/>
              </a:spcBef>
              <a:spcAft>
                <a:spcPts val="0"/>
              </a:spcAft>
              <a:buSzPts val="1200"/>
              <a:buNone/>
              <a:defRPr sz="1200"/>
            </a:lvl7pPr>
            <a:lvl8pPr lvl="7" algn="l">
              <a:lnSpc>
                <a:spcPct val="100000"/>
              </a:lnSpc>
              <a:spcBef>
                <a:spcPts val="1600"/>
              </a:spcBef>
              <a:spcAft>
                <a:spcPts val="0"/>
              </a:spcAft>
              <a:buSzPts val="1200"/>
              <a:buNone/>
              <a:defRPr sz="1200"/>
            </a:lvl8pPr>
            <a:lvl9pPr lvl="8" algn="l">
              <a:lnSpc>
                <a:spcPct val="100000"/>
              </a:lnSpc>
              <a:spcBef>
                <a:spcPts val="1600"/>
              </a:spcBef>
              <a:spcAft>
                <a:spcPts val="1600"/>
              </a:spcAft>
              <a:buSzPts val="1200"/>
              <a:buNone/>
              <a:defRPr sz="1200"/>
            </a:lvl9pPr>
          </a:lstStyle>
          <a:p/>
        </p:txBody>
      </p:sp>
      <p:sp>
        <p:nvSpPr>
          <p:cNvPr id="122" name="Google Shape;122;p28"/>
          <p:cNvSpPr txBox="1"/>
          <p:nvPr>
            <p:ph idx="2" type="subTitle"/>
          </p:nvPr>
        </p:nvSpPr>
        <p:spPr>
          <a:xfrm>
            <a:off x="6006000" y="3478616"/>
            <a:ext cx="2006100" cy="396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1600"/>
              </a:spcBef>
              <a:spcAft>
                <a:spcPts val="0"/>
              </a:spcAft>
              <a:buSzPts val="1200"/>
              <a:buNone/>
              <a:defRPr sz="1200"/>
            </a:lvl2pPr>
            <a:lvl3pPr lvl="2" algn="l">
              <a:lnSpc>
                <a:spcPct val="100000"/>
              </a:lnSpc>
              <a:spcBef>
                <a:spcPts val="1600"/>
              </a:spcBef>
              <a:spcAft>
                <a:spcPts val="0"/>
              </a:spcAft>
              <a:buSzPts val="1200"/>
              <a:buNone/>
              <a:defRPr sz="1200"/>
            </a:lvl3pPr>
            <a:lvl4pPr lvl="3" algn="l">
              <a:lnSpc>
                <a:spcPct val="100000"/>
              </a:lnSpc>
              <a:spcBef>
                <a:spcPts val="1600"/>
              </a:spcBef>
              <a:spcAft>
                <a:spcPts val="0"/>
              </a:spcAft>
              <a:buSzPts val="1200"/>
              <a:buNone/>
              <a:defRPr sz="1200"/>
            </a:lvl4pPr>
            <a:lvl5pPr lvl="4" algn="l">
              <a:lnSpc>
                <a:spcPct val="100000"/>
              </a:lnSpc>
              <a:spcBef>
                <a:spcPts val="1600"/>
              </a:spcBef>
              <a:spcAft>
                <a:spcPts val="0"/>
              </a:spcAft>
              <a:buSzPts val="1200"/>
              <a:buNone/>
              <a:defRPr sz="1200"/>
            </a:lvl5pPr>
            <a:lvl6pPr lvl="5" algn="l">
              <a:lnSpc>
                <a:spcPct val="100000"/>
              </a:lnSpc>
              <a:spcBef>
                <a:spcPts val="1600"/>
              </a:spcBef>
              <a:spcAft>
                <a:spcPts val="0"/>
              </a:spcAft>
              <a:buSzPts val="1200"/>
              <a:buNone/>
              <a:defRPr sz="1200"/>
            </a:lvl6pPr>
            <a:lvl7pPr lvl="6" algn="l">
              <a:lnSpc>
                <a:spcPct val="100000"/>
              </a:lnSpc>
              <a:spcBef>
                <a:spcPts val="1600"/>
              </a:spcBef>
              <a:spcAft>
                <a:spcPts val="0"/>
              </a:spcAft>
              <a:buSzPts val="1200"/>
              <a:buNone/>
              <a:defRPr sz="1200"/>
            </a:lvl7pPr>
            <a:lvl8pPr lvl="7" algn="l">
              <a:lnSpc>
                <a:spcPct val="100000"/>
              </a:lnSpc>
              <a:spcBef>
                <a:spcPts val="1600"/>
              </a:spcBef>
              <a:spcAft>
                <a:spcPts val="0"/>
              </a:spcAft>
              <a:buSzPts val="1200"/>
              <a:buNone/>
              <a:defRPr sz="1200"/>
            </a:lvl8pPr>
            <a:lvl9pPr lvl="8" algn="l">
              <a:lnSpc>
                <a:spcPct val="100000"/>
              </a:lnSpc>
              <a:spcBef>
                <a:spcPts val="1600"/>
              </a:spcBef>
              <a:spcAft>
                <a:spcPts val="1600"/>
              </a:spcAft>
              <a:buSzPts val="1200"/>
              <a:buNone/>
              <a:defRPr sz="1200"/>
            </a:lvl9pPr>
          </a:lstStyle>
          <a:p/>
        </p:txBody>
      </p:sp>
      <p:sp>
        <p:nvSpPr>
          <p:cNvPr id="123" name="Google Shape;123;p28"/>
          <p:cNvSpPr txBox="1"/>
          <p:nvPr>
            <p:ph type="title"/>
          </p:nvPr>
        </p:nvSpPr>
        <p:spPr>
          <a:xfrm>
            <a:off x="6006000" y="1954025"/>
            <a:ext cx="1235400" cy="479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24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4" name="Google Shape;124;p28"/>
          <p:cNvSpPr txBox="1"/>
          <p:nvPr>
            <p:ph idx="3" type="title"/>
          </p:nvPr>
        </p:nvSpPr>
        <p:spPr>
          <a:xfrm>
            <a:off x="6006000" y="3100474"/>
            <a:ext cx="1235400" cy="479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24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5" name="Google Shape;125;p28"/>
          <p:cNvSpPr txBox="1"/>
          <p:nvPr>
            <p:ph idx="4"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26" name="Shape 126"/>
        <p:cNvGrpSpPr/>
        <p:nvPr/>
      </p:nvGrpSpPr>
      <p:grpSpPr>
        <a:xfrm>
          <a:off x="0" y="0"/>
          <a:ext cx="0" cy="0"/>
          <a:chOff x="0" y="0"/>
          <a:chExt cx="0" cy="0"/>
        </a:xfrm>
      </p:grpSpPr>
      <p:sp>
        <p:nvSpPr>
          <p:cNvPr id="127" name="Google Shape;127;p29"/>
          <p:cNvSpPr txBox="1"/>
          <p:nvPr>
            <p:ph idx="1" type="subTitle"/>
          </p:nvPr>
        </p:nvSpPr>
        <p:spPr>
          <a:xfrm flipH="1">
            <a:off x="5584135" y="2904500"/>
            <a:ext cx="1701300" cy="445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Font typeface="Anton"/>
              <a:buNone/>
              <a:defRPr sz="1800">
                <a:latin typeface="Anton"/>
                <a:ea typeface="Anton"/>
                <a:cs typeface="Anton"/>
                <a:sym typeface="Anton"/>
              </a:defRPr>
            </a:lvl1pPr>
            <a:lvl2pPr lvl="1" algn="ctr">
              <a:lnSpc>
                <a:spcPct val="100000"/>
              </a:lnSpc>
              <a:spcBef>
                <a:spcPts val="0"/>
              </a:spcBef>
              <a:spcAft>
                <a:spcPts val="0"/>
              </a:spcAft>
              <a:buSzPts val="1400"/>
              <a:buFont typeface="Anton"/>
              <a:buNone/>
              <a:defRPr b="1" sz="1400">
                <a:latin typeface="Anton"/>
                <a:ea typeface="Anton"/>
                <a:cs typeface="Anton"/>
                <a:sym typeface="Anton"/>
              </a:defRPr>
            </a:lvl2pPr>
            <a:lvl3pPr lvl="2" algn="ctr">
              <a:lnSpc>
                <a:spcPct val="100000"/>
              </a:lnSpc>
              <a:spcBef>
                <a:spcPts val="0"/>
              </a:spcBef>
              <a:spcAft>
                <a:spcPts val="0"/>
              </a:spcAft>
              <a:buSzPts val="1400"/>
              <a:buFont typeface="Anton"/>
              <a:buNone/>
              <a:defRPr b="1" sz="1400">
                <a:latin typeface="Anton"/>
                <a:ea typeface="Anton"/>
                <a:cs typeface="Anton"/>
                <a:sym typeface="Anton"/>
              </a:defRPr>
            </a:lvl3pPr>
            <a:lvl4pPr lvl="3" algn="ctr">
              <a:lnSpc>
                <a:spcPct val="100000"/>
              </a:lnSpc>
              <a:spcBef>
                <a:spcPts val="0"/>
              </a:spcBef>
              <a:spcAft>
                <a:spcPts val="0"/>
              </a:spcAft>
              <a:buSzPts val="1400"/>
              <a:buFont typeface="Anton"/>
              <a:buNone/>
              <a:defRPr b="1" sz="1400">
                <a:latin typeface="Anton"/>
                <a:ea typeface="Anton"/>
                <a:cs typeface="Anton"/>
                <a:sym typeface="Anton"/>
              </a:defRPr>
            </a:lvl4pPr>
            <a:lvl5pPr lvl="4" algn="ctr">
              <a:lnSpc>
                <a:spcPct val="100000"/>
              </a:lnSpc>
              <a:spcBef>
                <a:spcPts val="0"/>
              </a:spcBef>
              <a:spcAft>
                <a:spcPts val="0"/>
              </a:spcAft>
              <a:buSzPts val="1400"/>
              <a:buFont typeface="Anton"/>
              <a:buNone/>
              <a:defRPr b="1" sz="1400">
                <a:latin typeface="Anton"/>
                <a:ea typeface="Anton"/>
                <a:cs typeface="Anton"/>
                <a:sym typeface="Anton"/>
              </a:defRPr>
            </a:lvl5pPr>
            <a:lvl6pPr lvl="5" algn="ctr">
              <a:lnSpc>
                <a:spcPct val="100000"/>
              </a:lnSpc>
              <a:spcBef>
                <a:spcPts val="0"/>
              </a:spcBef>
              <a:spcAft>
                <a:spcPts val="0"/>
              </a:spcAft>
              <a:buSzPts val="1400"/>
              <a:buFont typeface="Anton"/>
              <a:buNone/>
              <a:defRPr b="1" sz="1400">
                <a:latin typeface="Anton"/>
                <a:ea typeface="Anton"/>
                <a:cs typeface="Anton"/>
                <a:sym typeface="Anton"/>
              </a:defRPr>
            </a:lvl6pPr>
            <a:lvl7pPr lvl="6" algn="ctr">
              <a:lnSpc>
                <a:spcPct val="100000"/>
              </a:lnSpc>
              <a:spcBef>
                <a:spcPts val="0"/>
              </a:spcBef>
              <a:spcAft>
                <a:spcPts val="0"/>
              </a:spcAft>
              <a:buSzPts val="1400"/>
              <a:buFont typeface="Anton"/>
              <a:buNone/>
              <a:defRPr b="1" sz="1400">
                <a:latin typeface="Anton"/>
                <a:ea typeface="Anton"/>
                <a:cs typeface="Anton"/>
                <a:sym typeface="Anton"/>
              </a:defRPr>
            </a:lvl7pPr>
            <a:lvl8pPr lvl="7" algn="ctr">
              <a:lnSpc>
                <a:spcPct val="100000"/>
              </a:lnSpc>
              <a:spcBef>
                <a:spcPts val="0"/>
              </a:spcBef>
              <a:spcAft>
                <a:spcPts val="0"/>
              </a:spcAft>
              <a:buSzPts val="1400"/>
              <a:buFont typeface="Anton"/>
              <a:buNone/>
              <a:defRPr b="1" sz="1400">
                <a:latin typeface="Anton"/>
                <a:ea typeface="Anton"/>
                <a:cs typeface="Anton"/>
                <a:sym typeface="Anton"/>
              </a:defRPr>
            </a:lvl8pPr>
            <a:lvl9pPr lvl="8"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128" name="Google Shape;128;p29"/>
          <p:cNvSpPr txBox="1"/>
          <p:nvPr>
            <p:ph idx="2" type="subTitle"/>
          </p:nvPr>
        </p:nvSpPr>
        <p:spPr>
          <a:xfrm flipH="1">
            <a:off x="5079300" y="3229525"/>
            <a:ext cx="2711100" cy="739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Font typeface="Josefin Slab"/>
              <a:buNone/>
              <a:defRPr sz="1400"/>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129" name="Google Shape;129;p29"/>
          <p:cNvSpPr txBox="1"/>
          <p:nvPr>
            <p:ph idx="3" type="subTitle"/>
          </p:nvPr>
        </p:nvSpPr>
        <p:spPr>
          <a:xfrm flipH="1">
            <a:off x="1858635" y="2904500"/>
            <a:ext cx="1701300" cy="445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Font typeface="Anton"/>
              <a:buNone/>
              <a:defRPr sz="1800">
                <a:latin typeface="Anton"/>
                <a:ea typeface="Anton"/>
                <a:cs typeface="Anton"/>
                <a:sym typeface="Anton"/>
              </a:defRPr>
            </a:lvl1pPr>
            <a:lvl2pPr lvl="1" algn="ctr">
              <a:lnSpc>
                <a:spcPct val="100000"/>
              </a:lnSpc>
              <a:spcBef>
                <a:spcPts val="0"/>
              </a:spcBef>
              <a:spcAft>
                <a:spcPts val="0"/>
              </a:spcAft>
              <a:buSzPts val="1400"/>
              <a:buFont typeface="Anton"/>
              <a:buNone/>
              <a:defRPr b="1" sz="1400">
                <a:latin typeface="Anton"/>
                <a:ea typeface="Anton"/>
                <a:cs typeface="Anton"/>
                <a:sym typeface="Anton"/>
              </a:defRPr>
            </a:lvl2pPr>
            <a:lvl3pPr lvl="2" algn="ctr">
              <a:lnSpc>
                <a:spcPct val="100000"/>
              </a:lnSpc>
              <a:spcBef>
                <a:spcPts val="0"/>
              </a:spcBef>
              <a:spcAft>
                <a:spcPts val="0"/>
              </a:spcAft>
              <a:buSzPts val="1400"/>
              <a:buFont typeface="Anton"/>
              <a:buNone/>
              <a:defRPr b="1" sz="1400">
                <a:latin typeface="Anton"/>
                <a:ea typeface="Anton"/>
                <a:cs typeface="Anton"/>
                <a:sym typeface="Anton"/>
              </a:defRPr>
            </a:lvl3pPr>
            <a:lvl4pPr lvl="3" algn="ctr">
              <a:lnSpc>
                <a:spcPct val="100000"/>
              </a:lnSpc>
              <a:spcBef>
                <a:spcPts val="0"/>
              </a:spcBef>
              <a:spcAft>
                <a:spcPts val="0"/>
              </a:spcAft>
              <a:buSzPts val="1400"/>
              <a:buFont typeface="Anton"/>
              <a:buNone/>
              <a:defRPr b="1" sz="1400">
                <a:latin typeface="Anton"/>
                <a:ea typeface="Anton"/>
                <a:cs typeface="Anton"/>
                <a:sym typeface="Anton"/>
              </a:defRPr>
            </a:lvl4pPr>
            <a:lvl5pPr lvl="4" algn="ctr">
              <a:lnSpc>
                <a:spcPct val="100000"/>
              </a:lnSpc>
              <a:spcBef>
                <a:spcPts val="0"/>
              </a:spcBef>
              <a:spcAft>
                <a:spcPts val="0"/>
              </a:spcAft>
              <a:buSzPts val="1400"/>
              <a:buFont typeface="Anton"/>
              <a:buNone/>
              <a:defRPr b="1" sz="1400">
                <a:latin typeface="Anton"/>
                <a:ea typeface="Anton"/>
                <a:cs typeface="Anton"/>
                <a:sym typeface="Anton"/>
              </a:defRPr>
            </a:lvl5pPr>
            <a:lvl6pPr lvl="5" algn="ctr">
              <a:lnSpc>
                <a:spcPct val="100000"/>
              </a:lnSpc>
              <a:spcBef>
                <a:spcPts val="0"/>
              </a:spcBef>
              <a:spcAft>
                <a:spcPts val="0"/>
              </a:spcAft>
              <a:buSzPts val="1400"/>
              <a:buFont typeface="Anton"/>
              <a:buNone/>
              <a:defRPr b="1" sz="1400">
                <a:latin typeface="Anton"/>
                <a:ea typeface="Anton"/>
                <a:cs typeface="Anton"/>
                <a:sym typeface="Anton"/>
              </a:defRPr>
            </a:lvl6pPr>
            <a:lvl7pPr lvl="6" algn="ctr">
              <a:lnSpc>
                <a:spcPct val="100000"/>
              </a:lnSpc>
              <a:spcBef>
                <a:spcPts val="0"/>
              </a:spcBef>
              <a:spcAft>
                <a:spcPts val="0"/>
              </a:spcAft>
              <a:buSzPts val="1400"/>
              <a:buFont typeface="Anton"/>
              <a:buNone/>
              <a:defRPr b="1" sz="1400">
                <a:latin typeface="Anton"/>
                <a:ea typeface="Anton"/>
                <a:cs typeface="Anton"/>
                <a:sym typeface="Anton"/>
              </a:defRPr>
            </a:lvl7pPr>
            <a:lvl8pPr lvl="7" algn="ctr">
              <a:lnSpc>
                <a:spcPct val="100000"/>
              </a:lnSpc>
              <a:spcBef>
                <a:spcPts val="0"/>
              </a:spcBef>
              <a:spcAft>
                <a:spcPts val="0"/>
              </a:spcAft>
              <a:buSzPts val="1400"/>
              <a:buFont typeface="Anton"/>
              <a:buNone/>
              <a:defRPr b="1" sz="1400">
                <a:latin typeface="Anton"/>
                <a:ea typeface="Anton"/>
                <a:cs typeface="Anton"/>
                <a:sym typeface="Anton"/>
              </a:defRPr>
            </a:lvl8pPr>
            <a:lvl9pPr lvl="8"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130" name="Google Shape;130;p29"/>
          <p:cNvSpPr txBox="1"/>
          <p:nvPr>
            <p:ph idx="4" type="subTitle"/>
          </p:nvPr>
        </p:nvSpPr>
        <p:spPr>
          <a:xfrm flipH="1">
            <a:off x="1353800" y="3229525"/>
            <a:ext cx="2711100" cy="739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Font typeface="Josefin Slab"/>
              <a:buNone/>
              <a:defRPr sz="1400"/>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131" name="Google Shape;131;p29"/>
          <p:cNvSpPr txBox="1"/>
          <p:nvPr>
            <p:ph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1">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30"/>
          <p:cNvSpPr txBox="1"/>
          <p:nvPr>
            <p:ph type="ctrTitle"/>
          </p:nvPr>
        </p:nvSpPr>
        <p:spPr>
          <a:xfrm>
            <a:off x="2562175" y="725400"/>
            <a:ext cx="4020000" cy="1462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3F3F3"/>
              </a:buClr>
              <a:buSzPts val="5200"/>
              <a:buNone/>
              <a:defRPr sz="7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4" name="Google Shape;134;p30"/>
          <p:cNvSpPr txBox="1"/>
          <p:nvPr>
            <p:ph idx="1" type="subTitle"/>
          </p:nvPr>
        </p:nvSpPr>
        <p:spPr>
          <a:xfrm>
            <a:off x="2561975" y="2225200"/>
            <a:ext cx="40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5" name="Google Shape;135;p30"/>
          <p:cNvSpPr txBox="1"/>
          <p:nvPr/>
        </p:nvSpPr>
        <p:spPr>
          <a:xfrm>
            <a:off x="2813425" y="3796475"/>
            <a:ext cx="3517500" cy="569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900"/>
              <a:buFont typeface="Arial"/>
              <a:buNone/>
            </a:pPr>
            <a:r>
              <a:rPr b="0" i="0" lang="en" sz="900" u="none" cap="none" strike="noStrike">
                <a:solidFill>
                  <a:schemeClr val="lt2"/>
                </a:solidFill>
                <a:latin typeface="Fira Sans Condensed Light"/>
                <a:ea typeface="Fira Sans Condensed Light"/>
                <a:cs typeface="Fira Sans Condensed Light"/>
                <a:sym typeface="Fira Sans Condensed Light"/>
              </a:rPr>
              <a:t>CREDITS: This presentation template was created by </a:t>
            </a:r>
            <a:r>
              <a:rPr b="1" i="0" lang="en" sz="900" u="none" cap="none" strike="noStrike">
                <a:solidFill>
                  <a:schemeClr val="hlink"/>
                </a:solidFill>
                <a:uFill>
                  <a:noFill/>
                </a:uFill>
                <a:latin typeface="Fira Sans Condensed"/>
                <a:ea typeface="Fira Sans Condensed"/>
                <a:cs typeface="Fira Sans Condensed"/>
                <a:sym typeface="Fira Sans Condensed"/>
                <a:hlinkClick r:id="rId3"/>
              </a:rPr>
              <a:t>Slidesgo</a:t>
            </a:r>
            <a:r>
              <a:rPr b="0" i="0" lang="en" sz="900" u="none" cap="none" strike="noStrike">
                <a:solidFill>
                  <a:schemeClr val="lt2"/>
                </a:solidFill>
                <a:latin typeface="Fira Sans Condensed Light"/>
                <a:ea typeface="Fira Sans Condensed Light"/>
                <a:cs typeface="Fira Sans Condensed Light"/>
                <a:sym typeface="Fira Sans Condensed Light"/>
              </a:rPr>
              <a:t>, including icons by </a:t>
            </a:r>
            <a:r>
              <a:rPr b="1" i="0" lang="en" sz="900" u="none" cap="none" strike="noStrike">
                <a:solidFill>
                  <a:schemeClr val="hlink"/>
                </a:solidFill>
                <a:uFill>
                  <a:noFill/>
                </a:uFill>
                <a:latin typeface="Fira Sans Condensed"/>
                <a:ea typeface="Fira Sans Condensed"/>
                <a:cs typeface="Fira Sans Condensed"/>
                <a:sym typeface="Fira Sans Condensed"/>
                <a:hlinkClick r:id="rId4"/>
              </a:rPr>
              <a:t>Flaticon</a:t>
            </a:r>
            <a:r>
              <a:rPr b="0" i="0" lang="en" sz="900" u="none" cap="none" strike="noStrike">
                <a:solidFill>
                  <a:schemeClr val="lt2"/>
                </a:solidFill>
                <a:latin typeface="Fira Sans Condensed Light"/>
                <a:ea typeface="Fira Sans Condensed Light"/>
                <a:cs typeface="Fira Sans Condensed Light"/>
                <a:sym typeface="Fira Sans Condensed Light"/>
              </a:rPr>
              <a:t>, and infographics &amp; images by </a:t>
            </a:r>
            <a:r>
              <a:rPr b="1" i="0" lang="en" sz="900" u="none" cap="none" strike="noStrike">
                <a:solidFill>
                  <a:schemeClr val="hlink"/>
                </a:solidFill>
                <a:uFill>
                  <a:noFill/>
                </a:uFill>
                <a:latin typeface="Fira Sans Condensed"/>
                <a:ea typeface="Fira Sans Condensed"/>
                <a:cs typeface="Fira Sans Condensed"/>
                <a:sym typeface="Fira Sans Condensed"/>
                <a:hlinkClick r:id="rId5"/>
              </a:rPr>
              <a:t>Freepik</a:t>
            </a:r>
            <a:r>
              <a:rPr b="0" i="0" lang="en" sz="900" u="none" cap="none" strike="noStrike">
                <a:solidFill>
                  <a:schemeClr val="lt2"/>
                </a:solidFill>
                <a:latin typeface="Fira Sans Condensed Light"/>
                <a:ea typeface="Fira Sans Condensed Light"/>
                <a:cs typeface="Fira Sans Condensed Light"/>
                <a:sym typeface="Fira Sans Condensed Light"/>
              </a:rPr>
              <a:t>. </a:t>
            </a:r>
            <a:endParaRPr b="0" i="0" sz="900" u="none" cap="none" strike="noStrike">
              <a:solidFill>
                <a:schemeClr val="lt2"/>
              </a:solidFill>
              <a:latin typeface="Fira Sans Condensed Light"/>
              <a:ea typeface="Fira Sans Condensed Light"/>
              <a:cs typeface="Fira Sans Condensed Light"/>
              <a:sym typeface="Fira Sans Condensed Light"/>
            </a:endParaRPr>
          </a:p>
          <a:p>
            <a:pPr indent="0" lvl="0" marL="0" marR="0" rtl="0" algn="ctr">
              <a:lnSpc>
                <a:spcPct val="100000"/>
              </a:lnSpc>
              <a:spcBef>
                <a:spcPts val="300"/>
              </a:spcBef>
              <a:spcAft>
                <a:spcPts val="0"/>
              </a:spcAft>
              <a:buClr>
                <a:srgbClr val="000000"/>
              </a:buClr>
              <a:buSzPts val="900"/>
              <a:buFont typeface="Arial"/>
              <a:buNone/>
            </a:pPr>
            <a:r>
              <a:t/>
            </a:r>
            <a:endParaRPr b="0" i="0" sz="900" u="none" cap="none" strike="noStrike">
              <a:solidFill>
                <a:schemeClr val="lt2"/>
              </a:solidFill>
              <a:latin typeface="Fira Sans Condensed Light"/>
              <a:ea typeface="Fira Sans Condensed Light"/>
              <a:cs typeface="Fira Sans Condensed Light"/>
              <a:sym typeface="Fira Sans Condensed Light"/>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36" name="Shape 13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137" name="Shape 137"/>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bg>
      <p:bgPr>
        <a:blipFill>
          <a:blip r:embed="rId2">
            <a:alphaModFix/>
          </a:blip>
          <a:stretch>
            <a:fillRect/>
          </a:stretch>
        </a:blipFill>
      </p:bgPr>
    </p:bg>
    <p:spTree>
      <p:nvGrpSpPr>
        <p:cNvPr id="138" name="Shape 13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21" Type="http://schemas.openxmlformats.org/officeDocument/2006/relationships/theme" Target="../theme/theme3.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2"/>
              </a:buClr>
              <a:buSzPts val="2800"/>
              <a:buFont typeface="Rajdhani"/>
              <a:buNone/>
              <a:defRPr b="1" i="0" sz="2800" u="none" cap="none" strike="noStrike">
                <a:solidFill>
                  <a:schemeClr val="lt2"/>
                </a:solidFill>
                <a:latin typeface="Rajdhani"/>
                <a:ea typeface="Rajdhani"/>
                <a:cs typeface="Rajdhani"/>
                <a:sym typeface="Rajdhani"/>
              </a:defRPr>
            </a:lvl1pPr>
            <a:lvl2pPr lvl="1" marR="0" rtl="0" algn="l">
              <a:lnSpc>
                <a:spcPct val="100000"/>
              </a:lnSpc>
              <a:spcBef>
                <a:spcPts val="0"/>
              </a:spcBef>
              <a:spcAft>
                <a:spcPts val="0"/>
              </a:spcAft>
              <a:buClr>
                <a:schemeClr val="lt2"/>
              </a:buClr>
              <a:buSzPts val="2800"/>
              <a:buFont typeface="Rajdhani"/>
              <a:buNone/>
              <a:defRPr b="1" i="0" sz="2800" u="none" cap="none" strike="noStrike">
                <a:solidFill>
                  <a:schemeClr val="lt2"/>
                </a:solidFill>
                <a:latin typeface="Rajdhani"/>
                <a:ea typeface="Rajdhani"/>
                <a:cs typeface="Rajdhani"/>
                <a:sym typeface="Rajdhani"/>
              </a:defRPr>
            </a:lvl2pPr>
            <a:lvl3pPr lvl="2" marR="0" rtl="0" algn="l">
              <a:lnSpc>
                <a:spcPct val="100000"/>
              </a:lnSpc>
              <a:spcBef>
                <a:spcPts val="0"/>
              </a:spcBef>
              <a:spcAft>
                <a:spcPts val="0"/>
              </a:spcAft>
              <a:buClr>
                <a:schemeClr val="lt2"/>
              </a:buClr>
              <a:buSzPts val="2800"/>
              <a:buFont typeface="Rajdhani"/>
              <a:buNone/>
              <a:defRPr b="1" i="0" sz="2800" u="none" cap="none" strike="noStrike">
                <a:solidFill>
                  <a:schemeClr val="lt2"/>
                </a:solidFill>
                <a:latin typeface="Rajdhani"/>
                <a:ea typeface="Rajdhani"/>
                <a:cs typeface="Rajdhani"/>
                <a:sym typeface="Rajdhani"/>
              </a:defRPr>
            </a:lvl3pPr>
            <a:lvl4pPr lvl="3" marR="0" rtl="0" algn="l">
              <a:lnSpc>
                <a:spcPct val="100000"/>
              </a:lnSpc>
              <a:spcBef>
                <a:spcPts val="0"/>
              </a:spcBef>
              <a:spcAft>
                <a:spcPts val="0"/>
              </a:spcAft>
              <a:buClr>
                <a:schemeClr val="lt2"/>
              </a:buClr>
              <a:buSzPts val="2800"/>
              <a:buFont typeface="Rajdhani"/>
              <a:buNone/>
              <a:defRPr b="1" i="0" sz="2800" u="none" cap="none" strike="noStrike">
                <a:solidFill>
                  <a:schemeClr val="lt2"/>
                </a:solidFill>
                <a:latin typeface="Rajdhani"/>
                <a:ea typeface="Rajdhani"/>
                <a:cs typeface="Rajdhani"/>
                <a:sym typeface="Rajdhani"/>
              </a:defRPr>
            </a:lvl4pPr>
            <a:lvl5pPr lvl="4" marR="0" rtl="0" algn="l">
              <a:lnSpc>
                <a:spcPct val="100000"/>
              </a:lnSpc>
              <a:spcBef>
                <a:spcPts val="0"/>
              </a:spcBef>
              <a:spcAft>
                <a:spcPts val="0"/>
              </a:spcAft>
              <a:buClr>
                <a:schemeClr val="lt2"/>
              </a:buClr>
              <a:buSzPts val="2800"/>
              <a:buFont typeface="Rajdhani"/>
              <a:buNone/>
              <a:defRPr b="1" i="0" sz="2800" u="none" cap="none" strike="noStrike">
                <a:solidFill>
                  <a:schemeClr val="lt2"/>
                </a:solidFill>
                <a:latin typeface="Rajdhani"/>
                <a:ea typeface="Rajdhani"/>
                <a:cs typeface="Rajdhani"/>
                <a:sym typeface="Rajdhani"/>
              </a:defRPr>
            </a:lvl5pPr>
            <a:lvl6pPr lvl="5" marR="0" rtl="0" algn="l">
              <a:lnSpc>
                <a:spcPct val="100000"/>
              </a:lnSpc>
              <a:spcBef>
                <a:spcPts val="0"/>
              </a:spcBef>
              <a:spcAft>
                <a:spcPts val="0"/>
              </a:spcAft>
              <a:buClr>
                <a:schemeClr val="lt2"/>
              </a:buClr>
              <a:buSzPts val="2800"/>
              <a:buFont typeface="Rajdhani"/>
              <a:buNone/>
              <a:defRPr b="1" i="0" sz="2800" u="none" cap="none" strike="noStrike">
                <a:solidFill>
                  <a:schemeClr val="lt2"/>
                </a:solidFill>
                <a:latin typeface="Rajdhani"/>
                <a:ea typeface="Rajdhani"/>
                <a:cs typeface="Rajdhani"/>
                <a:sym typeface="Rajdhani"/>
              </a:defRPr>
            </a:lvl6pPr>
            <a:lvl7pPr lvl="6" marR="0" rtl="0" algn="l">
              <a:lnSpc>
                <a:spcPct val="100000"/>
              </a:lnSpc>
              <a:spcBef>
                <a:spcPts val="0"/>
              </a:spcBef>
              <a:spcAft>
                <a:spcPts val="0"/>
              </a:spcAft>
              <a:buClr>
                <a:schemeClr val="lt2"/>
              </a:buClr>
              <a:buSzPts val="2800"/>
              <a:buFont typeface="Rajdhani"/>
              <a:buNone/>
              <a:defRPr b="1" i="0" sz="2800" u="none" cap="none" strike="noStrike">
                <a:solidFill>
                  <a:schemeClr val="lt2"/>
                </a:solidFill>
                <a:latin typeface="Rajdhani"/>
                <a:ea typeface="Rajdhani"/>
                <a:cs typeface="Rajdhani"/>
                <a:sym typeface="Rajdhani"/>
              </a:defRPr>
            </a:lvl7pPr>
            <a:lvl8pPr lvl="7" marR="0" rtl="0" algn="l">
              <a:lnSpc>
                <a:spcPct val="100000"/>
              </a:lnSpc>
              <a:spcBef>
                <a:spcPts val="0"/>
              </a:spcBef>
              <a:spcAft>
                <a:spcPts val="0"/>
              </a:spcAft>
              <a:buClr>
                <a:schemeClr val="lt2"/>
              </a:buClr>
              <a:buSzPts val="2800"/>
              <a:buFont typeface="Rajdhani"/>
              <a:buNone/>
              <a:defRPr b="1" i="0" sz="2800" u="none" cap="none" strike="noStrike">
                <a:solidFill>
                  <a:schemeClr val="lt2"/>
                </a:solidFill>
                <a:latin typeface="Rajdhani"/>
                <a:ea typeface="Rajdhani"/>
                <a:cs typeface="Rajdhani"/>
                <a:sym typeface="Rajdhani"/>
              </a:defRPr>
            </a:lvl8pPr>
            <a:lvl9pPr lvl="8" marR="0" rtl="0" algn="l">
              <a:lnSpc>
                <a:spcPct val="100000"/>
              </a:lnSpc>
              <a:spcBef>
                <a:spcPts val="0"/>
              </a:spcBef>
              <a:spcAft>
                <a:spcPts val="0"/>
              </a:spcAft>
              <a:buClr>
                <a:schemeClr val="lt2"/>
              </a:buClr>
              <a:buSzPts val="2800"/>
              <a:buFont typeface="Rajdhani"/>
              <a:buNone/>
              <a:defRPr b="1" i="0" sz="2800" u="none" cap="none" strike="noStrike">
                <a:solidFill>
                  <a:schemeClr val="lt2"/>
                </a:solidFill>
                <a:latin typeface="Rajdhani"/>
                <a:ea typeface="Rajdhani"/>
                <a:cs typeface="Rajdhani"/>
                <a:sym typeface="Rajdhani"/>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chemeClr val="lt2"/>
              </a:buClr>
              <a:buSzPts val="1200"/>
              <a:buFont typeface="Fira Sans Condensed Light"/>
              <a:buChar char="●"/>
              <a:defRPr b="0" i="0" sz="1200" u="none" cap="none" strike="noStrike">
                <a:solidFill>
                  <a:schemeClr val="lt2"/>
                </a:solidFill>
                <a:latin typeface="Fira Sans Condensed Light"/>
                <a:ea typeface="Fira Sans Condensed Light"/>
                <a:cs typeface="Fira Sans Condensed Light"/>
                <a:sym typeface="Fira Sans Condensed Light"/>
              </a:defRPr>
            </a:lvl1pPr>
            <a:lvl2pPr indent="-304800" lvl="1" marL="914400" marR="0" rtl="0" algn="l">
              <a:lnSpc>
                <a:spcPct val="115000"/>
              </a:lnSpc>
              <a:spcBef>
                <a:spcPts val="1600"/>
              </a:spcBef>
              <a:spcAft>
                <a:spcPts val="0"/>
              </a:spcAft>
              <a:buClr>
                <a:schemeClr val="lt2"/>
              </a:buClr>
              <a:buSzPts val="1200"/>
              <a:buFont typeface="Fira Sans Condensed Light"/>
              <a:buChar char="○"/>
              <a:defRPr b="0" i="0" sz="1200" u="none" cap="none" strike="noStrike">
                <a:solidFill>
                  <a:schemeClr val="lt2"/>
                </a:solidFill>
                <a:latin typeface="Fira Sans Condensed Light"/>
                <a:ea typeface="Fira Sans Condensed Light"/>
                <a:cs typeface="Fira Sans Condensed Light"/>
                <a:sym typeface="Fira Sans Condensed Light"/>
              </a:defRPr>
            </a:lvl2pPr>
            <a:lvl3pPr indent="-304800" lvl="2" marL="1371600" marR="0" rtl="0" algn="l">
              <a:lnSpc>
                <a:spcPct val="115000"/>
              </a:lnSpc>
              <a:spcBef>
                <a:spcPts val="1600"/>
              </a:spcBef>
              <a:spcAft>
                <a:spcPts val="0"/>
              </a:spcAft>
              <a:buClr>
                <a:schemeClr val="lt2"/>
              </a:buClr>
              <a:buSzPts val="1200"/>
              <a:buFont typeface="Fira Sans Condensed Light"/>
              <a:buChar char="■"/>
              <a:defRPr b="0" i="0" sz="1200" u="none" cap="none" strike="noStrike">
                <a:solidFill>
                  <a:schemeClr val="lt2"/>
                </a:solidFill>
                <a:latin typeface="Fira Sans Condensed Light"/>
                <a:ea typeface="Fira Sans Condensed Light"/>
                <a:cs typeface="Fira Sans Condensed Light"/>
                <a:sym typeface="Fira Sans Condensed Light"/>
              </a:defRPr>
            </a:lvl3pPr>
            <a:lvl4pPr indent="-304800" lvl="3" marL="1828800" marR="0" rtl="0" algn="l">
              <a:lnSpc>
                <a:spcPct val="115000"/>
              </a:lnSpc>
              <a:spcBef>
                <a:spcPts val="1600"/>
              </a:spcBef>
              <a:spcAft>
                <a:spcPts val="0"/>
              </a:spcAft>
              <a:buClr>
                <a:schemeClr val="lt2"/>
              </a:buClr>
              <a:buSzPts val="1200"/>
              <a:buFont typeface="Fira Sans Condensed Light"/>
              <a:buChar char="●"/>
              <a:defRPr b="0" i="0" sz="1200" u="none" cap="none" strike="noStrike">
                <a:solidFill>
                  <a:schemeClr val="lt2"/>
                </a:solidFill>
                <a:latin typeface="Fira Sans Condensed Light"/>
                <a:ea typeface="Fira Sans Condensed Light"/>
                <a:cs typeface="Fira Sans Condensed Light"/>
                <a:sym typeface="Fira Sans Condensed Light"/>
              </a:defRPr>
            </a:lvl4pPr>
            <a:lvl5pPr indent="-304800" lvl="4" marL="2286000" marR="0" rtl="0" algn="l">
              <a:lnSpc>
                <a:spcPct val="115000"/>
              </a:lnSpc>
              <a:spcBef>
                <a:spcPts val="1600"/>
              </a:spcBef>
              <a:spcAft>
                <a:spcPts val="0"/>
              </a:spcAft>
              <a:buClr>
                <a:schemeClr val="lt2"/>
              </a:buClr>
              <a:buSzPts val="1200"/>
              <a:buFont typeface="Fira Sans Condensed Light"/>
              <a:buChar char="○"/>
              <a:defRPr b="0" i="0" sz="1200" u="none" cap="none" strike="noStrike">
                <a:solidFill>
                  <a:schemeClr val="lt2"/>
                </a:solidFill>
                <a:latin typeface="Fira Sans Condensed Light"/>
                <a:ea typeface="Fira Sans Condensed Light"/>
                <a:cs typeface="Fira Sans Condensed Light"/>
                <a:sym typeface="Fira Sans Condensed Light"/>
              </a:defRPr>
            </a:lvl5pPr>
            <a:lvl6pPr indent="-304800" lvl="5" marL="2743200" marR="0" rtl="0" algn="l">
              <a:lnSpc>
                <a:spcPct val="115000"/>
              </a:lnSpc>
              <a:spcBef>
                <a:spcPts val="1600"/>
              </a:spcBef>
              <a:spcAft>
                <a:spcPts val="0"/>
              </a:spcAft>
              <a:buClr>
                <a:schemeClr val="lt2"/>
              </a:buClr>
              <a:buSzPts val="1200"/>
              <a:buFont typeface="Fira Sans Condensed Light"/>
              <a:buChar char="■"/>
              <a:defRPr b="0" i="0" sz="1200" u="none" cap="none" strike="noStrike">
                <a:solidFill>
                  <a:schemeClr val="lt2"/>
                </a:solidFill>
                <a:latin typeface="Fira Sans Condensed Light"/>
                <a:ea typeface="Fira Sans Condensed Light"/>
                <a:cs typeface="Fira Sans Condensed Light"/>
                <a:sym typeface="Fira Sans Condensed Light"/>
              </a:defRPr>
            </a:lvl6pPr>
            <a:lvl7pPr indent="-304800" lvl="6" marL="3200400" marR="0" rtl="0" algn="l">
              <a:lnSpc>
                <a:spcPct val="115000"/>
              </a:lnSpc>
              <a:spcBef>
                <a:spcPts val="1600"/>
              </a:spcBef>
              <a:spcAft>
                <a:spcPts val="0"/>
              </a:spcAft>
              <a:buClr>
                <a:schemeClr val="lt2"/>
              </a:buClr>
              <a:buSzPts val="1200"/>
              <a:buFont typeface="Fira Sans Condensed Light"/>
              <a:buChar char="●"/>
              <a:defRPr b="0" i="0" sz="1200" u="none" cap="none" strike="noStrike">
                <a:solidFill>
                  <a:schemeClr val="lt2"/>
                </a:solidFill>
                <a:latin typeface="Fira Sans Condensed Light"/>
                <a:ea typeface="Fira Sans Condensed Light"/>
                <a:cs typeface="Fira Sans Condensed Light"/>
                <a:sym typeface="Fira Sans Condensed Light"/>
              </a:defRPr>
            </a:lvl7pPr>
            <a:lvl8pPr indent="-304800" lvl="7" marL="3657600" marR="0" rtl="0" algn="l">
              <a:lnSpc>
                <a:spcPct val="115000"/>
              </a:lnSpc>
              <a:spcBef>
                <a:spcPts val="1600"/>
              </a:spcBef>
              <a:spcAft>
                <a:spcPts val="0"/>
              </a:spcAft>
              <a:buClr>
                <a:schemeClr val="lt2"/>
              </a:buClr>
              <a:buSzPts val="1200"/>
              <a:buFont typeface="Fira Sans Condensed Light"/>
              <a:buChar char="○"/>
              <a:defRPr b="0" i="0" sz="1200" u="none" cap="none" strike="noStrike">
                <a:solidFill>
                  <a:schemeClr val="lt2"/>
                </a:solidFill>
                <a:latin typeface="Fira Sans Condensed Light"/>
                <a:ea typeface="Fira Sans Condensed Light"/>
                <a:cs typeface="Fira Sans Condensed Light"/>
                <a:sym typeface="Fira Sans Condensed Light"/>
              </a:defRPr>
            </a:lvl8pPr>
            <a:lvl9pPr indent="-304800" lvl="8" marL="4114800" marR="0" rtl="0" algn="l">
              <a:lnSpc>
                <a:spcPct val="115000"/>
              </a:lnSpc>
              <a:spcBef>
                <a:spcPts val="1600"/>
              </a:spcBef>
              <a:spcAft>
                <a:spcPts val="1600"/>
              </a:spcAft>
              <a:buClr>
                <a:schemeClr val="lt2"/>
              </a:buClr>
              <a:buSzPts val="1200"/>
              <a:buFont typeface="Fira Sans Condensed Light"/>
              <a:buChar char="■"/>
              <a:defRPr b="0" i="0" sz="1200" u="none" cap="none" strike="noStrike">
                <a:solidFill>
                  <a:schemeClr val="lt2"/>
                </a:solidFill>
                <a:latin typeface="Fira Sans Condensed Light"/>
                <a:ea typeface="Fira Sans Condensed Light"/>
                <a:cs typeface="Fira Sans Condensed Light"/>
                <a:sym typeface="Fira Sans Condensed Light"/>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7.jpg"/><Relationship Id="rId4" Type="http://schemas.openxmlformats.org/officeDocument/2006/relationships/image" Target="../media/image12.png"/><Relationship Id="rId5" Type="http://schemas.openxmlformats.org/officeDocument/2006/relationships/image" Target="../media/image22.png"/><Relationship Id="rId6" Type="http://schemas.openxmlformats.org/officeDocument/2006/relationships/image" Target="../media/image14.png"/><Relationship Id="rId7" Type="http://schemas.openxmlformats.org/officeDocument/2006/relationships/image" Target="../media/image16.jpg"/><Relationship Id="rId8"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hyperlink" Target="http://drive.google.com/file/d/1m0YNyUkGynjGlFflmsOfPKZjWI0tg6ik/view" TargetMode="External"/><Relationship Id="rId4" Type="http://schemas.openxmlformats.org/officeDocument/2006/relationships/image" Target="../media/image3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33.png"/><Relationship Id="rId4" Type="http://schemas.openxmlformats.org/officeDocument/2006/relationships/image" Target="../media/image40.png"/><Relationship Id="rId5" Type="http://schemas.openxmlformats.org/officeDocument/2006/relationships/image" Target="../media/image35.png"/><Relationship Id="rId6" Type="http://schemas.openxmlformats.org/officeDocument/2006/relationships/image" Target="../media/image39.png"/><Relationship Id="rId7"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38.jpg"/></Relationships>
</file>

<file path=ppt/slides/_rels/slide2.xml.rels><?xml version="1.0" encoding="UTF-8" standalone="yes"?><Relationships xmlns="http://schemas.openxmlformats.org/package/2006/relationships"><Relationship Id="rId11" Type="http://schemas.openxmlformats.org/officeDocument/2006/relationships/image" Target="../media/image19.jpg"/><Relationship Id="rId10" Type="http://schemas.openxmlformats.org/officeDocument/2006/relationships/hyperlink" Target="http://drive.google.com/file/d/1gckVDQlD2e1rz6ZeEJJaa1KOcVvJaj99/view" TargetMode="External"/><Relationship Id="rId13" Type="http://schemas.openxmlformats.org/officeDocument/2006/relationships/image" Target="../media/image15.jpg"/><Relationship Id="rId12" Type="http://schemas.openxmlformats.org/officeDocument/2006/relationships/hyperlink" Target="http://drive.google.com/file/d/1Lzm52DaBwwCk-9JZnj-nqmOaJf3sYYpq/view" TargetMode="External"/><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3.jpg"/><Relationship Id="rId4" Type="http://schemas.openxmlformats.org/officeDocument/2006/relationships/hyperlink" Target="http://drive.google.com/file/d/19MaCBV74o4mS-ateI-Dhz9K0TumcKi7V/view" TargetMode="External"/><Relationship Id="rId9" Type="http://schemas.openxmlformats.org/officeDocument/2006/relationships/image" Target="../media/image8.png"/><Relationship Id="rId5" Type="http://schemas.openxmlformats.org/officeDocument/2006/relationships/image" Target="../media/image18.jpg"/><Relationship Id="rId6" Type="http://schemas.openxmlformats.org/officeDocument/2006/relationships/hyperlink" Target="http://drive.google.com/file/d/1d4OiAiipu-PLjb5-5gtWSJUPsd_ADXw-/view" TargetMode="External"/><Relationship Id="rId7" Type="http://schemas.openxmlformats.org/officeDocument/2006/relationships/image" Target="../media/image21.jpg"/><Relationship Id="rId8" Type="http://schemas.openxmlformats.org/officeDocument/2006/relationships/hyperlink" Target="http://drive.google.com/file/d/1wYLPN24WdFMf25qeL-pj8z-v9d33fjH9/view"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0.jpg"/><Relationship Id="rId4" Type="http://schemas.openxmlformats.org/officeDocument/2006/relationships/image" Target="../media/image26.png"/><Relationship Id="rId9" Type="http://schemas.openxmlformats.org/officeDocument/2006/relationships/image" Target="../media/image28.png"/><Relationship Id="rId5" Type="http://schemas.openxmlformats.org/officeDocument/2006/relationships/image" Target="../media/image27.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 name="Shape 142"/>
        <p:cNvGrpSpPr/>
        <p:nvPr/>
      </p:nvGrpSpPr>
      <p:grpSpPr>
        <a:xfrm>
          <a:off x="0" y="0"/>
          <a:ext cx="0" cy="0"/>
          <a:chOff x="0" y="0"/>
          <a:chExt cx="0" cy="0"/>
        </a:xfrm>
      </p:grpSpPr>
      <p:sp>
        <p:nvSpPr>
          <p:cNvPr id="143" name="Google Shape;143;p34"/>
          <p:cNvSpPr txBox="1"/>
          <p:nvPr>
            <p:ph type="ctrTitle"/>
          </p:nvPr>
        </p:nvSpPr>
        <p:spPr>
          <a:xfrm>
            <a:off x="393875" y="253375"/>
            <a:ext cx="6789600" cy="762600"/>
          </a:xfrm>
          <a:prstGeom prst="rect">
            <a:avLst/>
          </a:prstGeom>
          <a:noFill/>
          <a:ln>
            <a:noFill/>
          </a:ln>
        </p:spPr>
        <p:txBody>
          <a:bodyPr anchorCtr="0" anchor="b" bIns="91425" lIns="91425" spcFirstLastPara="1" rIns="91425" wrap="square" tIns="91425">
            <a:noAutofit/>
          </a:bodyPr>
          <a:lstStyle/>
          <a:p>
            <a:pPr indent="0" lvl="0" marL="1371600" rtl="0" algn="l">
              <a:lnSpc>
                <a:spcPct val="100000"/>
              </a:lnSpc>
              <a:spcBef>
                <a:spcPts val="0"/>
              </a:spcBef>
              <a:spcAft>
                <a:spcPts val="0"/>
              </a:spcAft>
              <a:buSzPts val="5200"/>
              <a:buNone/>
            </a:pPr>
            <a:r>
              <a:rPr lang="en">
                <a:latin typeface="Rajdhani"/>
                <a:ea typeface="Rajdhani"/>
                <a:cs typeface="Rajdhani"/>
                <a:sym typeface="Rajdhani"/>
              </a:rPr>
              <a:t>Technex ‘22</a:t>
            </a:r>
            <a:endParaRPr>
              <a:latin typeface="Rajdhani"/>
              <a:ea typeface="Rajdhani"/>
              <a:cs typeface="Rajdhani"/>
              <a:sym typeface="Rajdhani"/>
            </a:endParaRPr>
          </a:p>
        </p:txBody>
      </p:sp>
      <p:sp>
        <p:nvSpPr>
          <p:cNvPr id="144" name="Google Shape;144;p34"/>
          <p:cNvSpPr txBox="1"/>
          <p:nvPr>
            <p:ph idx="1" type="subTitle"/>
          </p:nvPr>
        </p:nvSpPr>
        <p:spPr>
          <a:xfrm>
            <a:off x="2255475" y="865525"/>
            <a:ext cx="3728700" cy="76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3500">
                <a:latin typeface="Rajdhani"/>
                <a:ea typeface="Rajdhani"/>
                <a:cs typeface="Rajdhani"/>
                <a:sym typeface="Rajdhani"/>
              </a:rPr>
              <a:t>Robotics Conclave</a:t>
            </a:r>
            <a:endParaRPr b="1" sz="3500">
              <a:latin typeface="Rajdhani"/>
              <a:ea typeface="Rajdhani"/>
              <a:cs typeface="Rajdhani"/>
              <a:sym typeface="Rajdhani"/>
            </a:endParaRPr>
          </a:p>
        </p:txBody>
      </p:sp>
      <p:sp>
        <p:nvSpPr>
          <p:cNvPr id="145" name="Google Shape;145;p34"/>
          <p:cNvSpPr txBox="1"/>
          <p:nvPr/>
        </p:nvSpPr>
        <p:spPr>
          <a:xfrm>
            <a:off x="305625" y="1496338"/>
            <a:ext cx="36942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lang="en" sz="2900">
                <a:solidFill>
                  <a:srgbClr val="F2F2F2"/>
                </a:solidFill>
                <a:latin typeface="Rajdhani"/>
                <a:ea typeface="Rajdhani"/>
                <a:cs typeface="Rajdhani"/>
                <a:sym typeface="Rajdhani"/>
              </a:rPr>
              <a:t>Team : Meca - Doodle </a:t>
            </a:r>
            <a:endParaRPr b="1" i="0" sz="2900" u="none" cap="none" strike="noStrike">
              <a:solidFill>
                <a:srgbClr val="F2F2F2"/>
              </a:solidFill>
              <a:latin typeface="Rajdhani"/>
              <a:ea typeface="Rajdhani"/>
              <a:cs typeface="Rajdhani"/>
              <a:sym typeface="Rajdhani"/>
            </a:endParaRPr>
          </a:p>
        </p:txBody>
      </p:sp>
      <p:sp>
        <p:nvSpPr>
          <p:cNvPr id="146" name="Google Shape;146;p34"/>
          <p:cNvSpPr txBox="1"/>
          <p:nvPr/>
        </p:nvSpPr>
        <p:spPr>
          <a:xfrm>
            <a:off x="393875" y="3071250"/>
            <a:ext cx="29799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F2F2F2"/>
                </a:solidFill>
                <a:latin typeface="Rajdhani"/>
                <a:ea typeface="Rajdhani"/>
                <a:cs typeface="Rajdhani"/>
                <a:sym typeface="Rajdhani"/>
              </a:rPr>
              <a:t>Team Members :  </a:t>
            </a:r>
            <a:endParaRPr b="1" i="0" sz="1800" u="none" cap="none" strike="noStrike">
              <a:solidFill>
                <a:srgbClr val="F2F2F2"/>
              </a:solidFill>
              <a:latin typeface="Rajdhani"/>
              <a:ea typeface="Rajdhani"/>
              <a:cs typeface="Rajdhani"/>
              <a:sym typeface="Rajdhani"/>
            </a:endParaRPr>
          </a:p>
        </p:txBody>
      </p:sp>
      <p:pic>
        <p:nvPicPr>
          <p:cNvPr id="147" name="Google Shape;147;p34"/>
          <p:cNvPicPr preferRelativeResize="0"/>
          <p:nvPr/>
        </p:nvPicPr>
        <p:blipFill rotWithShape="1">
          <a:blip r:embed="rId4">
            <a:alphaModFix/>
          </a:blip>
          <a:srcRect b="5495" l="6663" r="6219" t="4858"/>
          <a:stretch/>
        </p:blipFill>
        <p:spPr>
          <a:xfrm>
            <a:off x="6649275" y="91200"/>
            <a:ext cx="2586400" cy="2661700"/>
          </a:xfrm>
          <a:prstGeom prst="rect">
            <a:avLst/>
          </a:prstGeom>
          <a:noFill/>
          <a:ln>
            <a:noFill/>
          </a:ln>
        </p:spPr>
      </p:pic>
      <p:sp>
        <p:nvSpPr>
          <p:cNvPr id="148" name="Google Shape;148;p34"/>
          <p:cNvSpPr txBox="1"/>
          <p:nvPr/>
        </p:nvSpPr>
        <p:spPr>
          <a:xfrm>
            <a:off x="305625" y="2063838"/>
            <a:ext cx="30120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FFFFFF"/>
                </a:solidFill>
                <a:latin typeface="Fira Sans Condensed"/>
                <a:ea typeface="Fira Sans Condensed"/>
                <a:cs typeface="Fira Sans Condensed"/>
                <a:sym typeface="Fira Sans Condensed"/>
              </a:rPr>
              <a:t>Project : VOCMEF ( Voice Controlled Mecanum based Forklift )</a:t>
            </a:r>
            <a:endParaRPr b="1" sz="1800">
              <a:solidFill>
                <a:srgbClr val="FFFFFF"/>
              </a:solidFill>
              <a:latin typeface="Fira Sans Condensed"/>
              <a:ea typeface="Fira Sans Condensed"/>
              <a:cs typeface="Fira Sans Condensed"/>
              <a:sym typeface="Fira Sans Condensed"/>
            </a:endParaRPr>
          </a:p>
        </p:txBody>
      </p:sp>
      <p:pic>
        <p:nvPicPr>
          <p:cNvPr id="149" name="Google Shape;149;p34"/>
          <p:cNvPicPr preferRelativeResize="0"/>
          <p:nvPr/>
        </p:nvPicPr>
        <p:blipFill>
          <a:blip r:embed="rId5">
            <a:alphaModFix/>
          </a:blip>
          <a:stretch>
            <a:fillRect/>
          </a:stretch>
        </p:blipFill>
        <p:spPr>
          <a:xfrm>
            <a:off x="2873300" y="2824500"/>
            <a:ext cx="1209600" cy="1402025"/>
          </a:xfrm>
          <a:prstGeom prst="rect">
            <a:avLst/>
          </a:prstGeom>
          <a:noFill/>
          <a:ln>
            <a:noFill/>
          </a:ln>
        </p:spPr>
      </p:pic>
      <p:pic>
        <p:nvPicPr>
          <p:cNvPr id="150" name="Google Shape;150;p34"/>
          <p:cNvPicPr preferRelativeResize="0"/>
          <p:nvPr/>
        </p:nvPicPr>
        <p:blipFill>
          <a:blip r:embed="rId6">
            <a:alphaModFix/>
          </a:blip>
          <a:stretch>
            <a:fillRect/>
          </a:stretch>
        </p:blipFill>
        <p:spPr>
          <a:xfrm>
            <a:off x="4635913" y="2825727"/>
            <a:ext cx="1209601" cy="1399572"/>
          </a:xfrm>
          <a:prstGeom prst="rect">
            <a:avLst/>
          </a:prstGeom>
          <a:noFill/>
          <a:ln>
            <a:noFill/>
          </a:ln>
        </p:spPr>
      </p:pic>
      <p:pic>
        <p:nvPicPr>
          <p:cNvPr id="151" name="Google Shape;151;p34"/>
          <p:cNvPicPr preferRelativeResize="0"/>
          <p:nvPr/>
        </p:nvPicPr>
        <p:blipFill rotWithShape="1">
          <a:blip r:embed="rId7">
            <a:alphaModFix/>
          </a:blip>
          <a:srcRect b="0" l="0" r="0" t="6015"/>
          <a:stretch/>
        </p:blipFill>
        <p:spPr>
          <a:xfrm>
            <a:off x="6398550" y="2795764"/>
            <a:ext cx="1138475" cy="1459660"/>
          </a:xfrm>
          <a:prstGeom prst="rect">
            <a:avLst/>
          </a:prstGeom>
          <a:noFill/>
          <a:ln>
            <a:noFill/>
          </a:ln>
        </p:spPr>
      </p:pic>
      <p:pic>
        <p:nvPicPr>
          <p:cNvPr id="152" name="Google Shape;152;p34"/>
          <p:cNvPicPr preferRelativeResize="0"/>
          <p:nvPr/>
        </p:nvPicPr>
        <p:blipFill>
          <a:blip r:embed="rId8">
            <a:alphaModFix/>
          </a:blip>
          <a:stretch>
            <a:fillRect/>
          </a:stretch>
        </p:blipFill>
        <p:spPr>
          <a:xfrm>
            <a:off x="2873300" y="2825800"/>
            <a:ext cx="1209600" cy="1385075"/>
          </a:xfrm>
          <a:prstGeom prst="rect">
            <a:avLst/>
          </a:prstGeom>
          <a:noFill/>
          <a:ln>
            <a:noFill/>
          </a:ln>
        </p:spPr>
      </p:pic>
      <p:sp>
        <p:nvSpPr>
          <p:cNvPr id="153" name="Google Shape;153;p34"/>
          <p:cNvSpPr txBox="1"/>
          <p:nvPr/>
        </p:nvSpPr>
        <p:spPr>
          <a:xfrm>
            <a:off x="2861350" y="4210875"/>
            <a:ext cx="12096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Ayush Agarwal (Inventor)</a:t>
            </a:r>
            <a:endParaRPr>
              <a:solidFill>
                <a:srgbClr val="FFFFFF"/>
              </a:solidFill>
              <a:latin typeface="Fira Sans Condensed Light"/>
              <a:ea typeface="Fira Sans Condensed Light"/>
              <a:cs typeface="Fira Sans Condensed Light"/>
              <a:sym typeface="Fira Sans Condensed Light"/>
            </a:endParaRPr>
          </a:p>
        </p:txBody>
      </p:sp>
      <p:sp>
        <p:nvSpPr>
          <p:cNvPr id="154" name="Google Shape;154;p34"/>
          <p:cNvSpPr txBox="1"/>
          <p:nvPr/>
        </p:nvSpPr>
        <p:spPr>
          <a:xfrm>
            <a:off x="4635913" y="4298275"/>
            <a:ext cx="1209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Shivansh Dubey </a:t>
            </a:r>
            <a:endParaRPr>
              <a:solidFill>
                <a:srgbClr val="FFFFFF"/>
              </a:solidFill>
              <a:latin typeface="Fira Sans Condensed Light"/>
              <a:ea typeface="Fira Sans Condensed Light"/>
              <a:cs typeface="Fira Sans Condensed Light"/>
              <a:sym typeface="Fira Sans Condensed Light"/>
            </a:endParaRPr>
          </a:p>
        </p:txBody>
      </p:sp>
      <p:sp>
        <p:nvSpPr>
          <p:cNvPr id="155" name="Google Shape;155;p34"/>
          <p:cNvSpPr txBox="1"/>
          <p:nvPr/>
        </p:nvSpPr>
        <p:spPr>
          <a:xfrm>
            <a:off x="6495588" y="4318725"/>
            <a:ext cx="944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Manali Pawar </a:t>
            </a:r>
            <a:endParaRPr>
              <a:solidFill>
                <a:srgbClr val="FFFFFF"/>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3"/>
          <p:cNvSpPr txBox="1"/>
          <p:nvPr>
            <p:ph idx="1" type="body"/>
          </p:nvPr>
        </p:nvSpPr>
        <p:spPr>
          <a:xfrm>
            <a:off x="2789700" y="4115075"/>
            <a:ext cx="3564600" cy="7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simple logical approach to achieve 2-D motion of any vehicle using different rotations of the four wheels.</a:t>
            </a:r>
            <a:endParaRPr/>
          </a:p>
        </p:txBody>
      </p:sp>
      <p:sp>
        <p:nvSpPr>
          <p:cNvPr id="258" name="Google Shape;258;p43"/>
          <p:cNvSpPr txBox="1"/>
          <p:nvPr>
            <p:ph type="title"/>
          </p:nvPr>
        </p:nvSpPr>
        <p:spPr>
          <a:xfrm>
            <a:off x="0" y="0"/>
            <a:ext cx="6017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Mecanum part of project :</a:t>
            </a:r>
            <a:endParaRPr/>
          </a:p>
        </p:txBody>
      </p:sp>
      <p:pic>
        <p:nvPicPr>
          <p:cNvPr id="259" name="Google Shape;259;p43"/>
          <p:cNvPicPr preferRelativeResize="0"/>
          <p:nvPr/>
        </p:nvPicPr>
        <p:blipFill>
          <a:blip r:embed="rId3">
            <a:alphaModFix/>
          </a:blip>
          <a:stretch>
            <a:fillRect/>
          </a:stretch>
        </p:blipFill>
        <p:spPr>
          <a:xfrm>
            <a:off x="2713236" y="1061427"/>
            <a:ext cx="3717527" cy="2692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4"/>
          <p:cNvSpPr txBox="1"/>
          <p:nvPr>
            <p:ph idx="1" type="body"/>
          </p:nvPr>
        </p:nvSpPr>
        <p:spPr>
          <a:xfrm>
            <a:off x="720000" y="1862100"/>
            <a:ext cx="7704000" cy="141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The model built so far can be taken a step ahead by integrating a hamming code with it. Hamming code is a self correcting code which detects and removes any single bit error, which can by chance arise while communicating. The process of communication is through </a:t>
            </a:r>
            <a:r>
              <a:rPr lang="en" sz="1600"/>
              <a:t>bluetooth</a:t>
            </a:r>
            <a:r>
              <a:rPr lang="en" sz="1600"/>
              <a:t> COM ports, where such situation may occur in case of interference from surroundings. Hence, hamming code will ensure precise </a:t>
            </a:r>
            <a:r>
              <a:rPr lang="en" sz="1600"/>
              <a:t>transmission</a:t>
            </a:r>
            <a:r>
              <a:rPr lang="en" sz="1600"/>
              <a:t> of digital data.</a:t>
            </a:r>
            <a:endParaRPr sz="1600"/>
          </a:p>
        </p:txBody>
      </p:sp>
      <p:sp>
        <p:nvSpPr>
          <p:cNvPr id="265" name="Google Shape;265;p44"/>
          <p:cNvSpPr txBox="1"/>
          <p:nvPr>
            <p:ph type="title"/>
          </p:nvPr>
        </p:nvSpPr>
        <p:spPr>
          <a:xfrm>
            <a:off x="720000" y="945700"/>
            <a:ext cx="5445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Hamming code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5"/>
          <p:cNvSpPr txBox="1"/>
          <p:nvPr>
            <p:ph type="title"/>
          </p:nvPr>
        </p:nvSpPr>
        <p:spPr>
          <a:xfrm>
            <a:off x="-2592475" y="653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Simulation</a:t>
            </a:r>
            <a:endParaRPr/>
          </a:p>
        </p:txBody>
      </p:sp>
      <p:pic>
        <p:nvPicPr>
          <p:cNvPr id="271" name="Google Shape;271;p45" title="Conclave.mp4">
            <a:hlinkClick r:id="rId3"/>
          </p:cNvPr>
          <p:cNvPicPr preferRelativeResize="0"/>
          <p:nvPr/>
        </p:nvPicPr>
        <p:blipFill>
          <a:blip r:embed="rId4">
            <a:alphaModFix/>
          </a:blip>
          <a:stretch>
            <a:fillRect/>
          </a:stretch>
        </p:blipFill>
        <p:spPr>
          <a:xfrm>
            <a:off x="838063" y="638025"/>
            <a:ext cx="7467869" cy="42006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6"/>
          <p:cNvSpPr txBox="1"/>
          <p:nvPr>
            <p:ph type="title"/>
          </p:nvPr>
        </p:nvSpPr>
        <p:spPr>
          <a:xfrm>
            <a:off x="2270375" y="0"/>
            <a:ext cx="5433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t>CAD Model pictures :</a:t>
            </a:r>
            <a:endParaRPr sz="3500"/>
          </a:p>
        </p:txBody>
      </p:sp>
      <p:pic>
        <p:nvPicPr>
          <p:cNvPr id="277" name="Google Shape;277;p46"/>
          <p:cNvPicPr preferRelativeResize="0"/>
          <p:nvPr/>
        </p:nvPicPr>
        <p:blipFill>
          <a:blip r:embed="rId3">
            <a:alphaModFix/>
          </a:blip>
          <a:stretch>
            <a:fillRect/>
          </a:stretch>
        </p:blipFill>
        <p:spPr>
          <a:xfrm>
            <a:off x="472776" y="727700"/>
            <a:ext cx="2376252" cy="2092725"/>
          </a:xfrm>
          <a:prstGeom prst="rect">
            <a:avLst/>
          </a:prstGeom>
          <a:noFill/>
          <a:ln>
            <a:noFill/>
          </a:ln>
        </p:spPr>
      </p:pic>
      <p:pic>
        <p:nvPicPr>
          <p:cNvPr id="278" name="Google Shape;278;p46"/>
          <p:cNvPicPr preferRelativeResize="0"/>
          <p:nvPr/>
        </p:nvPicPr>
        <p:blipFill>
          <a:blip r:embed="rId4">
            <a:alphaModFix/>
          </a:blip>
          <a:stretch>
            <a:fillRect/>
          </a:stretch>
        </p:blipFill>
        <p:spPr>
          <a:xfrm>
            <a:off x="6188925" y="2630424"/>
            <a:ext cx="2458674" cy="2120900"/>
          </a:xfrm>
          <a:prstGeom prst="rect">
            <a:avLst/>
          </a:prstGeom>
          <a:noFill/>
          <a:ln>
            <a:noFill/>
          </a:ln>
        </p:spPr>
      </p:pic>
      <p:pic>
        <p:nvPicPr>
          <p:cNvPr id="279" name="Google Shape;279;p46"/>
          <p:cNvPicPr preferRelativeResize="0"/>
          <p:nvPr/>
        </p:nvPicPr>
        <p:blipFill>
          <a:blip r:embed="rId5">
            <a:alphaModFix/>
          </a:blip>
          <a:stretch>
            <a:fillRect/>
          </a:stretch>
        </p:blipFill>
        <p:spPr>
          <a:xfrm>
            <a:off x="4657300" y="842775"/>
            <a:ext cx="3162750" cy="1517600"/>
          </a:xfrm>
          <a:prstGeom prst="rect">
            <a:avLst/>
          </a:prstGeom>
          <a:noFill/>
          <a:ln>
            <a:noFill/>
          </a:ln>
        </p:spPr>
      </p:pic>
      <p:pic>
        <p:nvPicPr>
          <p:cNvPr id="280" name="Google Shape;280;p46"/>
          <p:cNvPicPr preferRelativeResize="0"/>
          <p:nvPr/>
        </p:nvPicPr>
        <p:blipFill>
          <a:blip r:embed="rId6">
            <a:alphaModFix/>
          </a:blip>
          <a:stretch>
            <a:fillRect/>
          </a:stretch>
        </p:blipFill>
        <p:spPr>
          <a:xfrm>
            <a:off x="293024" y="2964950"/>
            <a:ext cx="3087569" cy="1846650"/>
          </a:xfrm>
          <a:prstGeom prst="rect">
            <a:avLst/>
          </a:prstGeom>
          <a:noFill/>
          <a:ln>
            <a:noFill/>
          </a:ln>
        </p:spPr>
      </p:pic>
      <p:pic>
        <p:nvPicPr>
          <p:cNvPr id="281" name="Google Shape;281;p46"/>
          <p:cNvPicPr preferRelativeResize="0"/>
          <p:nvPr/>
        </p:nvPicPr>
        <p:blipFill>
          <a:blip r:embed="rId7">
            <a:alphaModFix/>
          </a:blip>
          <a:stretch>
            <a:fillRect/>
          </a:stretch>
        </p:blipFill>
        <p:spPr>
          <a:xfrm>
            <a:off x="3943194" y="2630437"/>
            <a:ext cx="1979119" cy="2309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5" name="Shape 285"/>
        <p:cNvGrpSpPr/>
        <p:nvPr/>
      </p:nvGrpSpPr>
      <p:grpSpPr>
        <a:xfrm>
          <a:off x="0" y="0"/>
          <a:ext cx="0" cy="0"/>
          <a:chOff x="0" y="0"/>
          <a:chExt cx="0" cy="0"/>
        </a:xfrm>
      </p:grpSpPr>
      <p:sp>
        <p:nvSpPr>
          <p:cNvPr id="286" name="Google Shape;286;p47"/>
          <p:cNvSpPr txBox="1"/>
          <p:nvPr>
            <p:ph type="title"/>
          </p:nvPr>
        </p:nvSpPr>
        <p:spPr>
          <a:xfrm>
            <a:off x="1081775" y="1533350"/>
            <a:ext cx="7480500" cy="172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sz="9600"/>
              <a:t>   </a:t>
            </a:r>
            <a:r>
              <a:rPr lang="en" sz="9600"/>
              <a:t>Thank You</a:t>
            </a:r>
            <a:endParaRPr sz="9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9" name="Shape 159"/>
        <p:cNvGrpSpPr/>
        <p:nvPr/>
      </p:nvGrpSpPr>
      <p:grpSpPr>
        <a:xfrm>
          <a:off x="0" y="0"/>
          <a:ext cx="0" cy="0"/>
          <a:chOff x="0" y="0"/>
          <a:chExt cx="0" cy="0"/>
        </a:xfrm>
      </p:grpSpPr>
      <p:sp>
        <p:nvSpPr>
          <p:cNvPr id="160" name="Google Shape;160;p35"/>
          <p:cNvSpPr txBox="1"/>
          <p:nvPr>
            <p:ph type="title"/>
          </p:nvPr>
        </p:nvSpPr>
        <p:spPr>
          <a:xfrm>
            <a:off x="0" y="0"/>
            <a:ext cx="4286400" cy="31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Problem Statement :</a:t>
            </a:r>
            <a:endParaRPr/>
          </a:p>
          <a:p>
            <a:pPr indent="0" lvl="0" marL="0" rtl="0" algn="ctr">
              <a:lnSpc>
                <a:spcPct val="100000"/>
              </a:lnSpc>
              <a:spcBef>
                <a:spcPts val="0"/>
              </a:spcBef>
              <a:spcAft>
                <a:spcPts val="0"/>
              </a:spcAft>
              <a:buSzPts val="3000"/>
              <a:buNone/>
            </a:pPr>
            <a:r>
              <a:t/>
            </a:r>
            <a:endParaRPr/>
          </a:p>
        </p:txBody>
      </p:sp>
      <p:sp>
        <p:nvSpPr>
          <p:cNvPr id="161" name="Google Shape;161;p35"/>
          <p:cNvSpPr txBox="1"/>
          <p:nvPr/>
        </p:nvSpPr>
        <p:spPr>
          <a:xfrm>
            <a:off x="602400" y="637150"/>
            <a:ext cx="8004900" cy="415500"/>
          </a:xfrm>
          <a:prstGeom prst="rect">
            <a:avLst/>
          </a:prstGeom>
          <a:noFill/>
          <a:ln>
            <a:noFill/>
          </a:ln>
        </p:spPr>
        <p:txBody>
          <a:bodyPr anchorCtr="0" anchor="t" bIns="91425" lIns="91425" spcFirstLastPara="1" rIns="91425" wrap="square" tIns="91425">
            <a:spAutoFit/>
          </a:bodyPr>
          <a:lstStyle/>
          <a:p>
            <a:pPr indent="0" lvl="0" marL="0" rtl="0" algn="l">
              <a:spcBef>
                <a:spcPts val="1600"/>
              </a:spcBef>
              <a:spcAft>
                <a:spcPts val="1600"/>
              </a:spcAft>
              <a:buNone/>
            </a:pPr>
            <a:r>
              <a:rPr lang="en" sz="1500">
                <a:solidFill>
                  <a:schemeClr val="lt2"/>
                </a:solidFill>
                <a:latin typeface="Fira Sans Condensed Light"/>
                <a:ea typeface="Fira Sans Condensed Light"/>
                <a:cs typeface="Fira Sans Condensed Light"/>
                <a:sym typeface="Fira Sans Condensed Light"/>
              </a:rPr>
              <a:t>Presently available forklift in industry and their drawbacks :</a:t>
            </a:r>
            <a:endParaRPr>
              <a:latin typeface="Fira Sans Condensed Light"/>
              <a:ea typeface="Fira Sans Condensed Light"/>
              <a:cs typeface="Fira Sans Condensed Light"/>
              <a:sym typeface="Fira Sans Condensed Light"/>
            </a:endParaRPr>
          </a:p>
        </p:txBody>
      </p:sp>
      <p:pic>
        <p:nvPicPr>
          <p:cNvPr id="162" name="Google Shape;162;p35" title="sideways falling.mp4">
            <a:hlinkClick r:id="rId4"/>
          </p:cNvPr>
          <p:cNvPicPr preferRelativeResize="0"/>
          <p:nvPr/>
        </p:nvPicPr>
        <p:blipFill>
          <a:blip r:embed="rId5">
            <a:alphaModFix/>
          </a:blip>
          <a:stretch>
            <a:fillRect/>
          </a:stretch>
        </p:blipFill>
        <p:spPr>
          <a:xfrm>
            <a:off x="95450" y="1052650"/>
            <a:ext cx="2223824" cy="1240850"/>
          </a:xfrm>
          <a:prstGeom prst="rect">
            <a:avLst/>
          </a:prstGeom>
          <a:noFill/>
          <a:ln>
            <a:noFill/>
          </a:ln>
        </p:spPr>
      </p:pic>
      <p:pic>
        <p:nvPicPr>
          <p:cNvPr id="163" name="Google Shape;163;p35" title="front fall.mp4">
            <a:hlinkClick r:id="rId6"/>
          </p:cNvPr>
          <p:cNvPicPr preferRelativeResize="0"/>
          <p:nvPr/>
        </p:nvPicPr>
        <p:blipFill>
          <a:blip r:embed="rId7">
            <a:alphaModFix/>
          </a:blip>
          <a:stretch>
            <a:fillRect/>
          </a:stretch>
        </p:blipFill>
        <p:spPr>
          <a:xfrm>
            <a:off x="3157837" y="2017525"/>
            <a:ext cx="2223824" cy="1240855"/>
          </a:xfrm>
          <a:prstGeom prst="rect">
            <a:avLst/>
          </a:prstGeom>
          <a:noFill/>
          <a:ln>
            <a:noFill/>
          </a:ln>
        </p:spPr>
      </p:pic>
      <p:pic>
        <p:nvPicPr>
          <p:cNvPr id="164" name="Google Shape;164;p35" title="industry loss.mp4">
            <a:hlinkClick r:id="rId8"/>
          </p:cNvPr>
          <p:cNvPicPr preferRelativeResize="0"/>
          <p:nvPr/>
        </p:nvPicPr>
        <p:blipFill>
          <a:blip r:embed="rId9">
            <a:alphaModFix/>
          </a:blip>
          <a:stretch>
            <a:fillRect/>
          </a:stretch>
        </p:blipFill>
        <p:spPr>
          <a:xfrm>
            <a:off x="6261898" y="3109938"/>
            <a:ext cx="2050276" cy="1537725"/>
          </a:xfrm>
          <a:prstGeom prst="rect">
            <a:avLst/>
          </a:prstGeom>
          <a:noFill/>
          <a:ln>
            <a:noFill/>
          </a:ln>
        </p:spPr>
      </p:pic>
      <p:pic>
        <p:nvPicPr>
          <p:cNvPr id="165" name="Google Shape;165;p35" title="human injury.mp4">
            <a:hlinkClick r:id="rId10"/>
          </p:cNvPr>
          <p:cNvPicPr preferRelativeResize="0"/>
          <p:nvPr/>
        </p:nvPicPr>
        <p:blipFill>
          <a:blip r:embed="rId11">
            <a:alphaModFix/>
          </a:blip>
          <a:stretch>
            <a:fillRect/>
          </a:stretch>
        </p:blipFill>
        <p:spPr>
          <a:xfrm>
            <a:off x="230588" y="3258375"/>
            <a:ext cx="2223824" cy="1240857"/>
          </a:xfrm>
          <a:prstGeom prst="rect">
            <a:avLst/>
          </a:prstGeom>
          <a:noFill/>
          <a:ln>
            <a:noFill/>
          </a:ln>
        </p:spPr>
      </p:pic>
      <p:pic>
        <p:nvPicPr>
          <p:cNvPr id="166" name="Google Shape;166;p35" title="forklift topple.mp4">
            <a:hlinkClick r:id="rId12"/>
          </p:cNvPr>
          <p:cNvPicPr preferRelativeResize="0"/>
          <p:nvPr/>
        </p:nvPicPr>
        <p:blipFill>
          <a:blip r:embed="rId13">
            <a:alphaModFix/>
          </a:blip>
          <a:stretch>
            <a:fillRect/>
          </a:stretch>
        </p:blipFill>
        <p:spPr>
          <a:xfrm>
            <a:off x="6220225" y="1052638"/>
            <a:ext cx="2133599" cy="1190525"/>
          </a:xfrm>
          <a:prstGeom prst="rect">
            <a:avLst/>
          </a:prstGeom>
          <a:noFill/>
          <a:ln>
            <a:noFill/>
          </a:ln>
        </p:spPr>
      </p:pic>
      <p:sp>
        <p:nvSpPr>
          <p:cNvPr id="167" name="Google Shape;167;p35"/>
          <p:cNvSpPr txBox="1"/>
          <p:nvPr/>
        </p:nvSpPr>
        <p:spPr>
          <a:xfrm>
            <a:off x="463209" y="2445900"/>
            <a:ext cx="1758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FFFFF"/>
                </a:solidFill>
                <a:latin typeface="Fira Sans Condensed"/>
                <a:ea typeface="Fira Sans Condensed"/>
                <a:cs typeface="Fira Sans Condensed"/>
                <a:sym typeface="Fira Sans Condensed"/>
              </a:rPr>
              <a:t>Sideways toppling </a:t>
            </a:r>
            <a:endParaRPr b="1" sz="1600">
              <a:solidFill>
                <a:srgbClr val="FFFFFF"/>
              </a:solidFill>
              <a:latin typeface="Fira Sans Condensed"/>
              <a:ea typeface="Fira Sans Condensed"/>
              <a:cs typeface="Fira Sans Condensed"/>
              <a:sym typeface="Fira Sans Condensed"/>
            </a:endParaRPr>
          </a:p>
        </p:txBody>
      </p:sp>
      <p:sp>
        <p:nvSpPr>
          <p:cNvPr id="168" name="Google Shape;168;p35"/>
          <p:cNvSpPr txBox="1"/>
          <p:nvPr/>
        </p:nvSpPr>
        <p:spPr>
          <a:xfrm>
            <a:off x="3365375" y="3258375"/>
            <a:ext cx="2441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FFFFE"/>
                </a:solidFill>
                <a:latin typeface="Fira Sans Condensed"/>
                <a:ea typeface="Fira Sans Condensed"/>
                <a:cs typeface="Fira Sans Condensed"/>
                <a:sym typeface="Fira Sans Condensed"/>
              </a:rPr>
              <a:t> Frontways toppling </a:t>
            </a:r>
            <a:endParaRPr b="1" sz="1600">
              <a:solidFill>
                <a:srgbClr val="FFFFFE"/>
              </a:solidFill>
              <a:latin typeface="Fira Sans Condensed"/>
              <a:ea typeface="Fira Sans Condensed"/>
              <a:cs typeface="Fira Sans Condensed"/>
              <a:sym typeface="Fira Sans Condensed"/>
            </a:endParaRPr>
          </a:p>
        </p:txBody>
      </p:sp>
      <p:sp>
        <p:nvSpPr>
          <p:cNvPr id="169" name="Google Shape;169;p35"/>
          <p:cNvSpPr txBox="1"/>
          <p:nvPr/>
        </p:nvSpPr>
        <p:spPr>
          <a:xfrm>
            <a:off x="6107900" y="2279000"/>
            <a:ext cx="2499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Fira Sans Condensed"/>
                <a:ea typeface="Fira Sans Condensed"/>
                <a:cs typeface="Fira Sans Condensed"/>
                <a:sym typeface="Fira Sans Condensed"/>
              </a:rPr>
              <a:t>         Forklift Toppling</a:t>
            </a:r>
            <a:endParaRPr b="1" sz="1500">
              <a:solidFill>
                <a:srgbClr val="FFFFFF"/>
              </a:solidFill>
              <a:latin typeface="Fira Sans Condensed"/>
              <a:ea typeface="Fira Sans Condensed"/>
              <a:cs typeface="Fira Sans Condensed"/>
              <a:sym typeface="Fira Sans Condensed"/>
            </a:endParaRPr>
          </a:p>
        </p:txBody>
      </p:sp>
      <p:sp>
        <p:nvSpPr>
          <p:cNvPr id="170" name="Google Shape;170;p35"/>
          <p:cNvSpPr txBox="1"/>
          <p:nvPr/>
        </p:nvSpPr>
        <p:spPr>
          <a:xfrm>
            <a:off x="582650" y="4631150"/>
            <a:ext cx="2499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FFFFF"/>
                </a:solidFill>
                <a:latin typeface="Fira Sans Condensed"/>
                <a:ea typeface="Fira Sans Condensed"/>
                <a:cs typeface="Fira Sans Condensed"/>
                <a:sym typeface="Fira Sans Condensed"/>
              </a:rPr>
              <a:t>Human injury </a:t>
            </a:r>
            <a:endParaRPr b="1" sz="1600">
              <a:solidFill>
                <a:srgbClr val="FFFFFF"/>
              </a:solidFill>
              <a:latin typeface="Fira Sans Condensed"/>
              <a:ea typeface="Fira Sans Condensed"/>
              <a:cs typeface="Fira Sans Condensed"/>
              <a:sym typeface="Fira Sans Condensed"/>
            </a:endParaRPr>
          </a:p>
        </p:txBody>
      </p:sp>
      <p:sp>
        <p:nvSpPr>
          <p:cNvPr id="171" name="Google Shape;171;p35"/>
          <p:cNvSpPr txBox="1"/>
          <p:nvPr/>
        </p:nvSpPr>
        <p:spPr>
          <a:xfrm>
            <a:off x="5143500" y="4594200"/>
            <a:ext cx="3463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Fira Sans Condensed"/>
                <a:ea typeface="Fira Sans Condensed"/>
                <a:cs typeface="Fira Sans Condensed"/>
                <a:sym typeface="Fira Sans Condensed"/>
              </a:rPr>
              <a:t>Industrial </a:t>
            </a:r>
            <a:r>
              <a:rPr b="1" lang="en" sz="1500">
                <a:solidFill>
                  <a:srgbClr val="FFFFFF"/>
                </a:solidFill>
                <a:latin typeface="Fira Sans Condensed"/>
                <a:ea typeface="Fira Sans Condensed"/>
                <a:cs typeface="Fira Sans Condensed"/>
                <a:sym typeface="Fira Sans Condensed"/>
              </a:rPr>
              <a:t>wastage</a:t>
            </a:r>
            <a:r>
              <a:rPr b="1" lang="en" sz="1500">
                <a:solidFill>
                  <a:srgbClr val="FFFFFF"/>
                </a:solidFill>
                <a:latin typeface="Fira Sans Condensed"/>
                <a:ea typeface="Fira Sans Condensed"/>
                <a:cs typeface="Fira Sans Condensed"/>
                <a:sym typeface="Fira Sans Condensed"/>
              </a:rPr>
              <a:t> and damage to goods</a:t>
            </a:r>
            <a:endParaRPr b="1" sz="1500">
              <a:solidFill>
                <a:srgbClr val="FFFFFF"/>
              </a:solidFill>
              <a:latin typeface="Fira Sans Condensed"/>
              <a:ea typeface="Fira Sans Condensed"/>
              <a:cs typeface="Fira Sans Condensed"/>
              <a:sym typeface="Fira Sans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par>
                                <p:cTn fill="hold" nodeType="with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par>
                                <p:cTn fill="hold" nodeType="with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par>
                                <p:cTn fill="hold" nodeType="with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par>
                                <p:cTn fill="hold" nodeType="with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5" name="Shape 175"/>
        <p:cNvGrpSpPr/>
        <p:nvPr/>
      </p:nvGrpSpPr>
      <p:grpSpPr>
        <a:xfrm>
          <a:off x="0" y="0"/>
          <a:ext cx="0" cy="0"/>
          <a:chOff x="0" y="0"/>
          <a:chExt cx="0" cy="0"/>
        </a:xfrm>
      </p:grpSpPr>
      <p:sp>
        <p:nvSpPr>
          <p:cNvPr id="176" name="Google Shape;176;p36"/>
          <p:cNvSpPr txBox="1"/>
          <p:nvPr>
            <p:ph type="title"/>
          </p:nvPr>
        </p:nvSpPr>
        <p:spPr>
          <a:xfrm>
            <a:off x="0" y="0"/>
            <a:ext cx="24222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Solution :</a:t>
            </a:r>
            <a:endParaRPr/>
          </a:p>
        </p:txBody>
      </p:sp>
      <p:sp>
        <p:nvSpPr>
          <p:cNvPr id="177" name="Google Shape;177;p36"/>
          <p:cNvSpPr txBox="1"/>
          <p:nvPr/>
        </p:nvSpPr>
        <p:spPr>
          <a:xfrm>
            <a:off x="2461675" y="140100"/>
            <a:ext cx="2871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u="sng">
                <a:solidFill>
                  <a:srgbClr val="FFFFFF"/>
                </a:solidFill>
                <a:latin typeface="Fira Sans Condensed"/>
                <a:ea typeface="Fira Sans Condensed"/>
                <a:cs typeface="Fira Sans Condensed"/>
                <a:sym typeface="Fira Sans Condensed"/>
              </a:rPr>
              <a:t>The VOCMEF</a:t>
            </a:r>
            <a:endParaRPr b="1" sz="3600" u="sng">
              <a:solidFill>
                <a:srgbClr val="FFFFFF"/>
              </a:solidFill>
              <a:latin typeface="Fira Sans Condensed"/>
              <a:ea typeface="Fira Sans Condensed"/>
              <a:cs typeface="Fira Sans Condensed"/>
              <a:sym typeface="Fira Sans Condensed"/>
            </a:endParaRPr>
          </a:p>
        </p:txBody>
      </p:sp>
      <p:sp>
        <p:nvSpPr>
          <p:cNvPr id="178" name="Google Shape;178;p36"/>
          <p:cNvSpPr txBox="1"/>
          <p:nvPr/>
        </p:nvSpPr>
        <p:spPr>
          <a:xfrm>
            <a:off x="4953375" y="478800"/>
            <a:ext cx="390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(aka Voice controlled mecanum based forklift )</a:t>
            </a:r>
            <a:endParaRPr>
              <a:solidFill>
                <a:srgbClr val="FFFFFF"/>
              </a:solidFill>
              <a:latin typeface="Fira Sans Condensed Light"/>
              <a:ea typeface="Fira Sans Condensed Light"/>
              <a:cs typeface="Fira Sans Condensed Light"/>
              <a:sym typeface="Fira Sans Condensed Light"/>
            </a:endParaRPr>
          </a:p>
        </p:txBody>
      </p:sp>
      <p:pic>
        <p:nvPicPr>
          <p:cNvPr id="179" name="Google Shape;179;p36"/>
          <p:cNvPicPr preferRelativeResize="0"/>
          <p:nvPr/>
        </p:nvPicPr>
        <p:blipFill>
          <a:blip r:embed="rId4">
            <a:alphaModFix/>
          </a:blip>
          <a:stretch>
            <a:fillRect/>
          </a:stretch>
        </p:blipFill>
        <p:spPr>
          <a:xfrm>
            <a:off x="2027325" y="941175"/>
            <a:ext cx="4615098" cy="3959699"/>
          </a:xfrm>
          <a:prstGeom prst="rect">
            <a:avLst/>
          </a:prstGeom>
          <a:noFill/>
          <a:ln>
            <a:noFill/>
          </a:ln>
        </p:spPr>
      </p:pic>
      <p:pic>
        <p:nvPicPr>
          <p:cNvPr id="180" name="Google Shape;180;p36"/>
          <p:cNvPicPr preferRelativeResize="0"/>
          <p:nvPr/>
        </p:nvPicPr>
        <p:blipFill>
          <a:blip r:embed="rId5">
            <a:alphaModFix/>
          </a:blip>
          <a:stretch>
            <a:fillRect/>
          </a:stretch>
        </p:blipFill>
        <p:spPr>
          <a:xfrm>
            <a:off x="6973299" y="3327425"/>
            <a:ext cx="1669400" cy="1669400"/>
          </a:xfrm>
          <a:prstGeom prst="rect">
            <a:avLst/>
          </a:prstGeom>
          <a:noFill/>
          <a:ln>
            <a:noFill/>
          </a:ln>
        </p:spPr>
      </p:pic>
      <p:sp>
        <p:nvSpPr>
          <p:cNvPr id="181" name="Google Shape;181;p36"/>
          <p:cNvSpPr/>
          <p:nvPr/>
        </p:nvSpPr>
        <p:spPr>
          <a:xfrm rot="385866">
            <a:off x="4822694" y="4411610"/>
            <a:ext cx="2150734" cy="260828"/>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FF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2" name="Google Shape;182;p36"/>
          <p:cNvPicPr preferRelativeResize="0"/>
          <p:nvPr/>
        </p:nvPicPr>
        <p:blipFill>
          <a:blip r:embed="rId6">
            <a:alphaModFix/>
          </a:blip>
          <a:stretch>
            <a:fillRect/>
          </a:stretch>
        </p:blipFill>
        <p:spPr>
          <a:xfrm>
            <a:off x="302725" y="2235875"/>
            <a:ext cx="1151025" cy="1729075"/>
          </a:xfrm>
          <a:prstGeom prst="rect">
            <a:avLst/>
          </a:prstGeom>
          <a:noFill/>
          <a:ln>
            <a:noFill/>
          </a:ln>
        </p:spPr>
      </p:pic>
      <p:sp>
        <p:nvSpPr>
          <p:cNvPr id="183" name="Google Shape;183;p36"/>
          <p:cNvSpPr/>
          <p:nvPr/>
        </p:nvSpPr>
        <p:spPr>
          <a:xfrm rot="458211">
            <a:off x="1264904" y="3387306"/>
            <a:ext cx="2045241" cy="227289"/>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6"/>
          <p:cNvSpPr/>
          <p:nvPr/>
        </p:nvSpPr>
        <p:spPr>
          <a:xfrm>
            <a:off x="5715025" y="1952750"/>
            <a:ext cx="220500" cy="1001400"/>
          </a:xfrm>
          <a:prstGeom prst="up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6"/>
          <p:cNvSpPr/>
          <p:nvPr/>
        </p:nvSpPr>
        <p:spPr>
          <a:xfrm rot="1672053">
            <a:off x="3460585" y="1398861"/>
            <a:ext cx="631539" cy="229078"/>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6"/>
          <p:cNvSpPr/>
          <p:nvPr/>
        </p:nvSpPr>
        <p:spPr>
          <a:xfrm rot="1672053">
            <a:off x="4700095" y="2223506"/>
            <a:ext cx="631539" cy="16493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6"/>
          <p:cNvSpPr/>
          <p:nvPr/>
        </p:nvSpPr>
        <p:spPr>
          <a:xfrm>
            <a:off x="4401550" y="2235875"/>
            <a:ext cx="413400" cy="668400"/>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6"/>
          <p:cNvSpPr/>
          <p:nvPr/>
        </p:nvSpPr>
        <p:spPr>
          <a:xfrm>
            <a:off x="3559350" y="1544050"/>
            <a:ext cx="300900" cy="572700"/>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9" name="Google Shape;189;p36"/>
          <p:cNvPicPr preferRelativeResize="0"/>
          <p:nvPr/>
        </p:nvPicPr>
        <p:blipFill>
          <a:blip r:embed="rId7">
            <a:alphaModFix/>
          </a:blip>
          <a:stretch>
            <a:fillRect/>
          </a:stretch>
        </p:blipFill>
        <p:spPr>
          <a:xfrm>
            <a:off x="6835599" y="1822025"/>
            <a:ext cx="1577150" cy="1262850"/>
          </a:xfrm>
          <a:prstGeom prst="rect">
            <a:avLst/>
          </a:prstGeom>
          <a:noFill/>
          <a:ln>
            <a:noFill/>
          </a:ln>
        </p:spPr>
      </p:pic>
      <p:sp>
        <p:nvSpPr>
          <p:cNvPr id="190" name="Google Shape;190;p36"/>
          <p:cNvSpPr/>
          <p:nvPr/>
        </p:nvSpPr>
        <p:spPr>
          <a:xfrm rot="-2203001">
            <a:off x="5079048" y="3070379"/>
            <a:ext cx="1884727" cy="196801"/>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6"/>
          <p:cNvSpPr/>
          <p:nvPr/>
        </p:nvSpPr>
        <p:spPr>
          <a:xfrm>
            <a:off x="6027550" y="1346150"/>
            <a:ext cx="522300" cy="668400"/>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6"/>
          <p:cNvSpPr/>
          <p:nvPr/>
        </p:nvSpPr>
        <p:spPr>
          <a:xfrm rot="8914551">
            <a:off x="4637173" y="1804325"/>
            <a:ext cx="300938" cy="496966"/>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3" name="Google Shape;193;p36"/>
          <p:cNvPicPr preferRelativeResize="0"/>
          <p:nvPr/>
        </p:nvPicPr>
        <p:blipFill>
          <a:blip r:embed="rId8">
            <a:alphaModFix/>
          </a:blip>
          <a:stretch>
            <a:fillRect/>
          </a:stretch>
        </p:blipFill>
        <p:spPr>
          <a:xfrm>
            <a:off x="78200" y="3899474"/>
            <a:ext cx="1317387" cy="1001400"/>
          </a:xfrm>
          <a:prstGeom prst="rect">
            <a:avLst/>
          </a:prstGeom>
          <a:noFill/>
          <a:ln>
            <a:noFill/>
          </a:ln>
        </p:spPr>
      </p:pic>
      <p:pic>
        <p:nvPicPr>
          <p:cNvPr id="194" name="Google Shape;194;p36"/>
          <p:cNvPicPr preferRelativeResize="0"/>
          <p:nvPr/>
        </p:nvPicPr>
        <p:blipFill>
          <a:blip r:embed="rId9">
            <a:alphaModFix/>
          </a:blip>
          <a:stretch>
            <a:fillRect/>
          </a:stretch>
        </p:blipFill>
        <p:spPr>
          <a:xfrm>
            <a:off x="1395574" y="3978337"/>
            <a:ext cx="1628400" cy="1127364"/>
          </a:xfrm>
          <a:prstGeom prst="rect">
            <a:avLst/>
          </a:prstGeom>
          <a:noFill/>
          <a:ln>
            <a:noFill/>
          </a:ln>
        </p:spPr>
      </p:pic>
      <p:sp>
        <p:nvSpPr>
          <p:cNvPr id="195" name="Google Shape;195;p36"/>
          <p:cNvSpPr/>
          <p:nvPr/>
        </p:nvSpPr>
        <p:spPr>
          <a:xfrm rot="-551793">
            <a:off x="2981477" y="4376505"/>
            <a:ext cx="1456624" cy="160783"/>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7"/>
          <p:cNvSpPr txBox="1"/>
          <p:nvPr>
            <p:ph idx="1" type="body"/>
          </p:nvPr>
        </p:nvSpPr>
        <p:spPr>
          <a:xfrm>
            <a:off x="221000" y="843850"/>
            <a:ext cx="8752500" cy="4128900"/>
          </a:xfrm>
          <a:prstGeom prst="rect">
            <a:avLst/>
          </a:prstGeom>
          <a:noFill/>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b="1" lang="en" sz="1700">
                <a:latin typeface="Fira Sans Condensed"/>
                <a:ea typeface="Fira Sans Condensed"/>
                <a:cs typeface="Fira Sans Condensed"/>
                <a:sym typeface="Fira Sans Condensed"/>
              </a:rPr>
              <a:t>Avoids sideways </a:t>
            </a:r>
            <a:r>
              <a:rPr b="1" lang="en" sz="1700">
                <a:latin typeface="Fira Sans Condensed"/>
                <a:ea typeface="Fira Sans Condensed"/>
                <a:cs typeface="Fira Sans Condensed"/>
                <a:sym typeface="Fira Sans Condensed"/>
              </a:rPr>
              <a:t>toppling</a:t>
            </a:r>
            <a:r>
              <a:rPr b="1" lang="en" sz="1700">
                <a:latin typeface="Fira Sans Condensed"/>
                <a:ea typeface="Fira Sans Condensed"/>
                <a:cs typeface="Fira Sans Condensed"/>
                <a:sym typeface="Fira Sans Condensed"/>
              </a:rPr>
              <a:t> </a:t>
            </a:r>
            <a:r>
              <a:rPr lang="en" sz="1700"/>
              <a:t>of the goods as there are side rods to avoid the sideways falling of the goods .</a:t>
            </a:r>
            <a:endParaRPr sz="1700"/>
          </a:p>
          <a:p>
            <a:pPr indent="-323850" lvl="0" marL="457200" rtl="0" algn="l">
              <a:spcBef>
                <a:spcPts val="0"/>
              </a:spcBef>
              <a:spcAft>
                <a:spcPts val="0"/>
              </a:spcAft>
              <a:buSzPts val="1500"/>
              <a:buChar char="●"/>
            </a:pPr>
            <a:r>
              <a:rPr b="1" lang="en" sz="1700">
                <a:latin typeface="Fira Sans Condensed"/>
                <a:ea typeface="Fira Sans Condensed"/>
                <a:cs typeface="Fira Sans Condensed"/>
                <a:sym typeface="Fira Sans Condensed"/>
              </a:rPr>
              <a:t>Avoids front toppling</a:t>
            </a:r>
            <a:r>
              <a:rPr lang="en" sz="1700"/>
              <a:t> of the goods , as the goods are bought to the center of the forklift using the belt drive .</a:t>
            </a:r>
            <a:endParaRPr sz="1700"/>
          </a:p>
          <a:p>
            <a:pPr indent="-323850" lvl="0" marL="457200" rtl="0" algn="l">
              <a:spcBef>
                <a:spcPts val="0"/>
              </a:spcBef>
              <a:spcAft>
                <a:spcPts val="0"/>
              </a:spcAft>
              <a:buSzPts val="1500"/>
              <a:buChar char="●"/>
            </a:pPr>
            <a:r>
              <a:rPr lang="en" sz="1700"/>
              <a:t>A great model for lifting </a:t>
            </a:r>
            <a:r>
              <a:rPr b="1" lang="en" sz="1700">
                <a:latin typeface="Fira Sans Condensed"/>
                <a:ea typeface="Fira Sans Condensed"/>
                <a:cs typeface="Fira Sans Condensed"/>
                <a:sym typeface="Fira Sans Condensed"/>
              </a:rPr>
              <a:t>boxes</a:t>
            </a:r>
            <a:r>
              <a:rPr lang="en" sz="1700"/>
              <a:t> , as well as collection of small objects thus suiting multiple needs .</a:t>
            </a:r>
            <a:endParaRPr sz="1700"/>
          </a:p>
          <a:p>
            <a:pPr indent="-323850" lvl="0" marL="457200" rtl="0" algn="l">
              <a:spcBef>
                <a:spcPts val="0"/>
              </a:spcBef>
              <a:spcAft>
                <a:spcPts val="0"/>
              </a:spcAft>
              <a:buSzPts val="1500"/>
              <a:buChar char="●"/>
            </a:pPr>
            <a:r>
              <a:rPr lang="en" sz="1700"/>
              <a:t>Can carry more goods at a time as there is no human sitting on it hence space is saved .</a:t>
            </a:r>
            <a:endParaRPr sz="1700"/>
          </a:p>
          <a:p>
            <a:pPr indent="-323850" lvl="0" marL="457200" rtl="0" algn="l">
              <a:spcBef>
                <a:spcPts val="0"/>
              </a:spcBef>
              <a:spcAft>
                <a:spcPts val="0"/>
              </a:spcAft>
              <a:buSzPts val="1500"/>
              <a:buChar char="●"/>
            </a:pPr>
            <a:r>
              <a:rPr b="1" lang="en" sz="1700">
                <a:latin typeface="Fira Sans Condensed"/>
                <a:ea typeface="Fira Sans Condensed"/>
                <a:cs typeface="Fira Sans Condensed"/>
                <a:sym typeface="Fira Sans Condensed"/>
              </a:rPr>
              <a:t>Reduces</a:t>
            </a:r>
            <a:r>
              <a:rPr lang="en" sz="1700"/>
              <a:t> the risk of </a:t>
            </a:r>
            <a:r>
              <a:rPr b="1" lang="en" sz="1700">
                <a:latin typeface="Fira Sans Condensed"/>
                <a:ea typeface="Fira Sans Condensed"/>
                <a:cs typeface="Fira Sans Condensed"/>
                <a:sym typeface="Fira Sans Condensed"/>
              </a:rPr>
              <a:t>human injury</a:t>
            </a:r>
            <a:r>
              <a:rPr lang="en" sz="1700"/>
              <a:t> as the human can operate the machine from a distance .</a:t>
            </a:r>
            <a:endParaRPr sz="1700"/>
          </a:p>
          <a:p>
            <a:pPr indent="-323850" lvl="0" marL="457200" rtl="0" algn="l">
              <a:spcBef>
                <a:spcPts val="0"/>
              </a:spcBef>
              <a:spcAft>
                <a:spcPts val="0"/>
              </a:spcAft>
              <a:buSzPts val="1500"/>
              <a:buChar char="●"/>
            </a:pPr>
            <a:r>
              <a:rPr b="1" lang="en" sz="1700">
                <a:latin typeface="Fira Sans Condensed"/>
                <a:ea typeface="Fira Sans Condensed"/>
                <a:cs typeface="Fira Sans Condensed"/>
                <a:sym typeface="Fira Sans Condensed"/>
              </a:rPr>
              <a:t>Reduces</a:t>
            </a:r>
            <a:r>
              <a:rPr lang="en" sz="1700"/>
              <a:t> cases of</a:t>
            </a:r>
            <a:r>
              <a:rPr b="1" lang="en" sz="1700">
                <a:latin typeface="Fira Sans Condensed"/>
                <a:ea typeface="Fira Sans Condensed"/>
                <a:cs typeface="Fira Sans Condensed"/>
                <a:sym typeface="Fira Sans Condensed"/>
              </a:rPr>
              <a:t> forklift toppling</a:t>
            </a:r>
            <a:r>
              <a:rPr lang="en" sz="1700"/>
              <a:t> as the goods are kept at the center of the forklift .</a:t>
            </a:r>
            <a:endParaRPr sz="1700"/>
          </a:p>
          <a:p>
            <a:pPr indent="-323850" lvl="0" marL="457200" rtl="0" algn="l">
              <a:spcBef>
                <a:spcPts val="0"/>
              </a:spcBef>
              <a:spcAft>
                <a:spcPts val="0"/>
              </a:spcAft>
              <a:buSzPts val="1500"/>
              <a:buChar char="●"/>
            </a:pPr>
            <a:r>
              <a:rPr lang="en" sz="1700"/>
              <a:t>Allows even factory </a:t>
            </a:r>
            <a:r>
              <a:rPr b="1" lang="en" sz="1700">
                <a:latin typeface="Fira Sans Condensed"/>
                <a:ea typeface="Fira Sans Condensed"/>
                <a:cs typeface="Fira Sans Condensed"/>
                <a:sym typeface="Fira Sans Condensed"/>
              </a:rPr>
              <a:t>workers </a:t>
            </a:r>
            <a:r>
              <a:rPr lang="en" sz="1700"/>
              <a:t>to do </a:t>
            </a:r>
            <a:r>
              <a:rPr b="1" lang="en" sz="1700">
                <a:latin typeface="Fira Sans Condensed"/>
                <a:ea typeface="Fira Sans Condensed"/>
                <a:cs typeface="Fira Sans Condensed"/>
                <a:sym typeface="Fira Sans Condensed"/>
              </a:rPr>
              <a:t>WFH</a:t>
            </a:r>
            <a:r>
              <a:rPr lang="en" sz="1700"/>
              <a:t> , assuming they are given the live footage of surveillance videos of the factory/warehouse .</a:t>
            </a:r>
            <a:endParaRPr sz="1700"/>
          </a:p>
          <a:p>
            <a:pPr indent="-323850" lvl="0" marL="457200" rtl="0" algn="l">
              <a:spcBef>
                <a:spcPts val="0"/>
              </a:spcBef>
              <a:spcAft>
                <a:spcPts val="0"/>
              </a:spcAft>
              <a:buSzPts val="1500"/>
              <a:buChar char="●"/>
            </a:pPr>
            <a:r>
              <a:rPr b="1" lang="en" sz="1700">
                <a:latin typeface="Fira Sans Condensed"/>
                <a:ea typeface="Fira Sans Condensed"/>
                <a:cs typeface="Fira Sans Condensed"/>
                <a:sym typeface="Fira Sans Condensed"/>
              </a:rPr>
              <a:t>Mecanum wheels</a:t>
            </a:r>
            <a:r>
              <a:rPr lang="en" sz="1700"/>
              <a:t> allow it to take more sharper and </a:t>
            </a:r>
            <a:r>
              <a:rPr b="1" lang="en" sz="1700">
                <a:latin typeface="Fira Sans Condensed"/>
                <a:ea typeface="Fira Sans Condensed"/>
                <a:cs typeface="Fira Sans Condensed"/>
                <a:sym typeface="Fira Sans Condensed"/>
              </a:rPr>
              <a:t>smoother turns</a:t>
            </a:r>
            <a:r>
              <a:rPr lang="en" sz="1700"/>
              <a:t> , thus easing its motion in factory warehouses .</a:t>
            </a:r>
            <a:endParaRPr sz="1700"/>
          </a:p>
          <a:p>
            <a:pPr indent="-336550" lvl="0" marL="457200" rtl="0" algn="l">
              <a:spcBef>
                <a:spcPts val="0"/>
              </a:spcBef>
              <a:spcAft>
                <a:spcPts val="0"/>
              </a:spcAft>
              <a:buSzPts val="1700"/>
              <a:buChar char="●"/>
            </a:pPr>
            <a:r>
              <a:rPr b="1" lang="en" sz="1700">
                <a:latin typeface="Fira Sans Condensed"/>
                <a:ea typeface="Fira Sans Condensed"/>
                <a:cs typeface="Fira Sans Condensed"/>
                <a:sym typeface="Fira Sans Condensed"/>
              </a:rPr>
              <a:t>Double</a:t>
            </a:r>
            <a:r>
              <a:rPr b="1" lang="en" sz="1700">
                <a:latin typeface="Fira Sans Condensed"/>
                <a:ea typeface="Fira Sans Condensed"/>
                <a:cs typeface="Fira Sans Condensed"/>
                <a:sym typeface="Fira Sans Condensed"/>
              </a:rPr>
              <a:t> WishBone Suspension</a:t>
            </a:r>
            <a:r>
              <a:rPr lang="en" sz="1700"/>
              <a:t> helps increase the stability even more .</a:t>
            </a:r>
            <a:endParaRPr sz="1700"/>
          </a:p>
          <a:p>
            <a:pPr indent="-336550" lvl="0" marL="457200" rtl="0" algn="l">
              <a:spcBef>
                <a:spcPts val="0"/>
              </a:spcBef>
              <a:spcAft>
                <a:spcPts val="0"/>
              </a:spcAft>
              <a:buSzPts val="1700"/>
              <a:buFont typeface="Fira Sans Condensed"/>
              <a:buChar char="●"/>
            </a:pPr>
            <a:r>
              <a:rPr b="1" lang="en" sz="1700">
                <a:latin typeface="Fira Sans Condensed"/>
                <a:ea typeface="Fira Sans Condensed"/>
                <a:cs typeface="Fira Sans Condensed"/>
                <a:sym typeface="Fira Sans Condensed"/>
              </a:rPr>
              <a:t>In short , an ultimate boon to the industry .</a:t>
            </a:r>
            <a:endParaRPr b="1" sz="1700">
              <a:latin typeface="Fira Sans Condensed"/>
              <a:ea typeface="Fira Sans Condensed"/>
              <a:cs typeface="Fira Sans Condensed"/>
              <a:sym typeface="Fira Sans Condensed"/>
            </a:endParaRPr>
          </a:p>
        </p:txBody>
      </p:sp>
      <p:sp>
        <p:nvSpPr>
          <p:cNvPr id="201" name="Google Shape;201;p37"/>
          <p:cNvSpPr txBox="1"/>
          <p:nvPr>
            <p:ph type="title"/>
          </p:nvPr>
        </p:nvSpPr>
        <p:spPr>
          <a:xfrm>
            <a:off x="0" y="0"/>
            <a:ext cx="587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VOCMEF tackles problems :</a:t>
            </a:r>
            <a:endParaRPr/>
          </a:p>
        </p:txBody>
      </p:sp>
      <p:sp>
        <p:nvSpPr>
          <p:cNvPr id="202" name="Google Shape;202;p37"/>
          <p:cNvSpPr txBox="1"/>
          <p:nvPr/>
        </p:nvSpPr>
        <p:spPr>
          <a:xfrm>
            <a:off x="5554575" y="370975"/>
            <a:ext cx="341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2"/>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8"/>
          <p:cNvSpPr txBox="1"/>
          <p:nvPr>
            <p:ph type="title"/>
          </p:nvPr>
        </p:nvSpPr>
        <p:spPr>
          <a:xfrm>
            <a:off x="0" y="0"/>
            <a:ext cx="7704000" cy="5727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 sz="3400"/>
              <a:t>Mechatronic model of the project </a:t>
            </a:r>
            <a:endParaRPr sz="3400"/>
          </a:p>
        </p:txBody>
      </p:sp>
      <p:sp>
        <p:nvSpPr>
          <p:cNvPr id="208" name="Google Shape;208;p38"/>
          <p:cNvSpPr txBox="1"/>
          <p:nvPr/>
        </p:nvSpPr>
        <p:spPr>
          <a:xfrm>
            <a:off x="140650" y="874000"/>
            <a:ext cx="873900" cy="6156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a:latin typeface="Fira Sans Condensed Light"/>
                <a:ea typeface="Fira Sans Condensed Light"/>
                <a:cs typeface="Fira Sans Condensed Light"/>
                <a:sym typeface="Fira Sans Condensed Light"/>
              </a:rPr>
              <a:t>Signal : Voice</a:t>
            </a:r>
            <a:endParaRPr>
              <a:latin typeface="Fira Sans Condensed Light"/>
              <a:ea typeface="Fira Sans Condensed Light"/>
              <a:cs typeface="Fira Sans Condensed Light"/>
              <a:sym typeface="Fira Sans Condensed Light"/>
            </a:endParaRPr>
          </a:p>
        </p:txBody>
      </p:sp>
      <p:sp>
        <p:nvSpPr>
          <p:cNvPr id="209" name="Google Shape;209;p38"/>
          <p:cNvSpPr txBox="1"/>
          <p:nvPr/>
        </p:nvSpPr>
        <p:spPr>
          <a:xfrm>
            <a:off x="1396375" y="874000"/>
            <a:ext cx="1657500" cy="6156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Fira Sans Condensed Light"/>
                <a:ea typeface="Fira Sans Condensed Light"/>
                <a:cs typeface="Fira Sans Condensed Light"/>
                <a:sym typeface="Fira Sans Condensed Light"/>
              </a:rPr>
              <a:t>Sensor : Phone/</a:t>
            </a:r>
            <a:endParaRPr>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latin typeface="Fira Sans Condensed Light"/>
                <a:ea typeface="Fira Sans Condensed Light"/>
                <a:cs typeface="Fira Sans Condensed Light"/>
                <a:sym typeface="Fira Sans Condensed Light"/>
              </a:rPr>
              <a:t>Laptop microphone</a:t>
            </a:r>
            <a:endParaRPr>
              <a:latin typeface="Fira Sans Condensed Light"/>
              <a:ea typeface="Fira Sans Condensed Light"/>
              <a:cs typeface="Fira Sans Condensed Light"/>
              <a:sym typeface="Fira Sans Condensed Light"/>
            </a:endParaRPr>
          </a:p>
        </p:txBody>
      </p:sp>
      <p:sp>
        <p:nvSpPr>
          <p:cNvPr id="210" name="Google Shape;210;p38"/>
          <p:cNvSpPr txBox="1"/>
          <p:nvPr/>
        </p:nvSpPr>
        <p:spPr>
          <a:xfrm>
            <a:off x="3612600" y="723300"/>
            <a:ext cx="1918800" cy="10467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Fira Sans Condensed Light"/>
                <a:ea typeface="Fira Sans Condensed Light"/>
                <a:cs typeface="Fira Sans Condensed Light"/>
                <a:sym typeface="Fira Sans Condensed Light"/>
              </a:rPr>
              <a:t>Processing in microprocessor : Speech Recognition Deep Learning Model </a:t>
            </a:r>
            <a:endParaRPr>
              <a:latin typeface="Fira Sans Condensed Light"/>
              <a:ea typeface="Fira Sans Condensed Light"/>
              <a:cs typeface="Fira Sans Condensed Light"/>
              <a:sym typeface="Fira Sans Condensed Light"/>
            </a:endParaRPr>
          </a:p>
        </p:txBody>
      </p:sp>
      <p:sp>
        <p:nvSpPr>
          <p:cNvPr id="211" name="Google Shape;211;p38"/>
          <p:cNvSpPr txBox="1"/>
          <p:nvPr/>
        </p:nvSpPr>
        <p:spPr>
          <a:xfrm>
            <a:off x="6343975" y="723300"/>
            <a:ext cx="1657500" cy="10467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Fira Sans Condensed Light"/>
                <a:ea typeface="Fira Sans Condensed Light"/>
                <a:cs typeface="Fira Sans Condensed Light"/>
                <a:sym typeface="Fira Sans Condensed Light"/>
              </a:rPr>
              <a:t>Signal Processing : Output number converted to hamming code</a:t>
            </a:r>
            <a:endParaRPr>
              <a:latin typeface="Fira Sans Condensed Light"/>
              <a:ea typeface="Fira Sans Condensed Light"/>
              <a:cs typeface="Fira Sans Condensed Light"/>
              <a:sym typeface="Fira Sans Condensed Light"/>
            </a:endParaRPr>
          </a:p>
        </p:txBody>
      </p:sp>
      <p:sp>
        <p:nvSpPr>
          <p:cNvPr id="212" name="Google Shape;212;p38"/>
          <p:cNvSpPr txBox="1"/>
          <p:nvPr/>
        </p:nvSpPr>
        <p:spPr>
          <a:xfrm>
            <a:off x="6343975" y="2263950"/>
            <a:ext cx="1758000" cy="6156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Fira Sans Condensed Light"/>
                <a:ea typeface="Fira Sans Condensed Light"/>
                <a:cs typeface="Fira Sans Condensed Light"/>
                <a:sym typeface="Fira Sans Condensed Light"/>
              </a:rPr>
              <a:t>Communication :</a:t>
            </a:r>
            <a:endParaRPr>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latin typeface="Fira Sans Condensed Light"/>
                <a:ea typeface="Fira Sans Condensed Light"/>
                <a:cs typeface="Fira Sans Condensed Light"/>
                <a:sym typeface="Fira Sans Condensed Light"/>
              </a:rPr>
              <a:t>Bluetooth </a:t>
            </a:r>
            <a:endParaRPr>
              <a:latin typeface="Fira Sans Condensed Light"/>
              <a:ea typeface="Fira Sans Condensed Light"/>
              <a:cs typeface="Fira Sans Condensed Light"/>
              <a:sym typeface="Fira Sans Condensed Light"/>
            </a:endParaRPr>
          </a:p>
        </p:txBody>
      </p:sp>
      <p:sp>
        <p:nvSpPr>
          <p:cNvPr id="213" name="Google Shape;213;p38"/>
          <p:cNvSpPr txBox="1"/>
          <p:nvPr/>
        </p:nvSpPr>
        <p:spPr>
          <a:xfrm>
            <a:off x="6268650" y="3641200"/>
            <a:ext cx="20292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Fira Sans Condensed Light"/>
                <a:ea typeface="Fira Sans Condensed Light"/>
                <a:cs typeface="Fira Sans Condensed Light"/>
                <a:sym typeface="Fira Sans Condensed Light"/>
              </a:rPr>
              <a:t>Microprocessor : Arduino </a:t>
            </a:r>
            <a:endParaRPr>
              <a:latin typeface="Fira Sans Condensed Light"/>
              <a:ea typeface="Fira Sans Condensed Light"/>
              <a:cs typeface="Fira Sans Condensed Light"/>
              <a:sym typeface="Fira Sans Condensed Light"/>
            </a:endParaRPr>
          </a:p>
        </p:txBody>
      </p:sp>
      <p:sp>
        <p:nvSpPr>
          <p:cNvPr id="214" name="Google Shape;214;p38"/>
          <p:cNvSpPr txBox="1"/>
          <p:nvPr/>
        </p:nvSpPr>
        <p:spPr>
          <a:xfrm>
            <a:off x="4094700" y="3533500"/>
            <a:ext cx="1436700" cy="8313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Fira Sans Condensed Light"/>
                <a:ea typeface="Fira Sans Condensed Light"/>
                <a:cs typeface="Fira Sans Condensed Light"/>
                <a:sym typeface="Fira Sans Condensed Light"/>
              </a:rPr>
              <a:t>Signal Processing : Hamming code decoding </a:t>
            </a:r>
            <a:endParaRPr>
              <a:latin typeface="Fira Sans Condensed Light"/>
              <a:ea typeface="Fira Sans Condensed Light"/>
              <a:cs typeface="Fira Sans Condensed Light"/>
              <a:sym typeface="Fira Sans Condensed Light"/>
            </a:endParaRPr>
          </a:p>
        </p:txBody>
      </p:sp>
      <p:sp>
        <p:nvSpPr>
          <p:cNvPr id="215" name="Google Shape;215;p38"/>
          <p:cNvSpPr txBox="1"/>
          <p:nvPr/>
        </p:nvSpPr>
        <p:spPr>
          <a:xfrm>
            <a:off x="853925" y="3574550"/>
            <a:ext cx="2139900" cy="6156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Fira Sans Condensed Light"/>
                <a:ea typeface="Fira Sans Condensed Light"/>
                <a:cs typeface="Fira Sans Condensed Light"/>
                <a:sym typeface="Fira Sans Condensed Light"/>
              </a:rPr>
              <a:t>Actuators : Motors in the VOCMEF</a:t>
            </a:r>
            <a:endParaRPr>
              <a:latin typeface="Fira Sans Condensed Light"/>
              <a:ea typeface="Fira Sans Condensed Light"/>
              <a:cs typeface="Fira Sans Condensed Light"/>
              <a:sym typeface="Fira Sans Condensed Light"/>
            </a:endParaRPr>
          </a:p>
        </p:txBody>
      </p:sp>
      <p:sp>
        <p:nvSpPr>
          <p:cNvPr id="216" name="Google Shape;216;p38"/>
          <p:cNvSpPr/>
          <p:nvPr/>
        </p:nvSpPr>
        <p:spPr>
          <a:xfrm>
            <a:off x="1004600" y="1125150"/>
            <a:ext cx="391800" cy="140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8"/>
          <p:cNvSpPr/>
          <p:nvPr/>
        </p:nvSpPr>
        <p:spPr>
          <a:xfrm>
            <a:off x="3043900" y="1115100"/>
            <a:ext cx="568800" cy="140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8"/>
          <p:cNvSpPr/>
          <p:nvPr/>
        </p:nvSpPr>
        <p:spPr>
          <a:xfrm>
            <a:off x="5505150" y="1195450"/>
            <a:ext cx="838800" cy="140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8"/>
          <p:cNvSpPr/>
          <p:nvPr/>
        </p:nvSpPr>
        <p:spPr>
          <a:xfrm>
            <a:off x="7092400" y="1747975"/>
            <a:ext cx="261300" cy="516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8"/>
          <p:cNvSpPr/>
          <p:nvPr/>
        </p:nvSpPr>
        <p:spPr>
          <a:xfrm>
            <a:off x="7052225" y="2822900"/>
            <a:ext cx="261300" cy="8313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8"/>
          <p:cNvSpPr/>
          <p:nvPr/>
        </p:nvSpPr>
        <p:spPr>
          <a:xfrm>
            <a:off x="5531400" y="3767200"/>
            <a:ext cx="757200" cy="2109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8"/>
          <p:cNvSpPr/>
          <p:nvPr/>
        </p:nvSpPr>
        <p:spPr>
          <a:xfrm>
            <a:off x="2993825" y="3767200"/>
            <a:ext cx="1115100" cy="2742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8"/>
          <p:cNvSpPr txBox="1"/>
          <p:nvPr/>
        </p:nvSpPr>
        <p:spPr>
          <a:xfrm>
            <a:off x="0" y="2031825"/>
            <a:ext cx="5163600" cy="1000500"/>
          </a:xfrm>
          <a:prstGeom prst="rect">
            <a:avLst/>
          </a:prstGeom>
          <a:solidFill>
            <a:srgbClr val="FF9900"/>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5300">
                <a:latin typeface="Fira Sans Condensed Light"/>
                <a:ea typeface="Fira Sans Condensed Light"/>
                <a:cs typeface="Fira Sans Condensed Light"/>
                <a:sym typeface="Fira Sans Condensed Light"/>
              </a:rPr>
              <a:t>THE VOCMEF</a:t>
            </a:r>
            <a:endParaRPr sz="5900">
              <a:latin typeface="Fira Sans Condensed Light"/>
              <a:ea typeface="Fira Sans Condensed Light"/>
              <a:cs typeface="Fira Sans Condensed Light"/>
              <a:sym typeface="Fira Sans Condensed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9"/>
          <p:cNvSpPr txBox="1"/>
          <p:nvPr>
            <p:ph idx="1" type="body"/>
          </p:nvPr>
        </p:nvSpPr>
        <p:spPr>
          <a:xfrm>
            <a:off x="437250" y="573600"/>
            <a:ext cx="8269500" cy="4367400"/>
          </a:xfrm>
          <a:prstGeom prst="rect">
            <a:avLst/>
          </a:prstGeom>
          <a:solidFill>
            <a:schemeClr val="dk1"/>
          </a:solidFill>
        </p:spPr>
        <p:txBody>
          <a:bodyPr anchorCtr="0" anchor="t" bIns="91425" lIns="91425" spcFirstLastPara="1" rIns="91425" wrap="square" tIns="91425">
            <a:noAutofit/>
          </a:bodyPr>
          <a:lstStyle/>
          <a:p>
            <a:pPr indent="-323850" lvl="0" marL="457200" rtl="0" algn="l">
              <a:spcBef>
                <a:spcPts val="0"/>
              </a:spcBef>
              <a:spcAft>
                <a:spcPts val="0"/>
              </a:spcAft>
              <a:buClr>
                <a:srgbClr val="FFFFFF"/>
              </a:buClr>
              <a:buSzPts val="1500"/>
              <a:buAutoNum type="arabicParenR"/>
            </a:pPr>
            <a:r>
              <a:rPr b="1" lang="en" sz="1500" u="sng">
                <a:solidFill>
                  <a:srgbClr val="FFFFFF"/>
                </a:solidFill>
                <a:latin typeface="Fira Sans Condensed"/>
                <a:ea typeface="Fira Sans Condensed"/>
                <a:cs typeface="Fira Sans Condensed"/>
                <a:sym typeface="Fira Sans Condensed"/>
              </a:rPr>
              <a:t>Dataset</a:t>
            </a:r>
            <a:r>
              <a:rPr lang="en" sz="1500">
                <a:solidFill>
                  <a:srgbClr val="FFFFFF"/>
                </a:solidFill>
              </a:rPr>
              <a:t> : Our dataset consists of 8000 audio files in .wav format, equally distributed in 8 different commands we need. Each file is 1 second or short in length.</a:t>
            </a:r>
            <a:endParaRPr sz="1500">
              <a:solidFill>
                <a:srgbClr val="FFFFFF"/>
              </a:solidFill>
            </a:endParaRPr>
          </a:p>
          <a:p>
            <a:pPr indent="0" lvl="0" marL="457200" rtl="0" algn="l">
              <a:spcBef>
                <a:spcPts val="0"/>
              </a:spcBef>
              <a:spcAft>
                <a:spcPts val="0"/>
              </a:spcAft>
              <a:buNone/>
            </a:pPr>
            <a:r>
              <a:t/>
            </a:r>
            <a:endParaRPr sz="1500">
              <a:solidFill>
                <a:srgbClr val="FFFFFF"/>
              </a:solidFill>
            </a:endParaRPr>
          </a:p>
          <a:p>
            <a:pPr indent="-323850" lvl="0" marL="457200" rtl="0" algn="l">
              <a:spcBef>
                <a:spcPts val="0"/>
              </a:spcBef>
              <a:spcAft>
                <a:spcPts val="0"/>
              </a:spcAft>
              <a:buClr>
                <a:srgbClr val="FFFFFF"/>
              </a:buClr>
              <a:buSzPts val="1500"/>
              <a:buAutoNum type="arabicParenR"/>
            </a:pPr>
            <a:r>
              <a:rPr b="1" lang="en" sz="1500" u="sng">
                <a:solidFill>
                  <a:srgbClr val="FFFFFF"/>
                </a:solidFill>
                <a:latin typeface="Fira Sans Condensed"/>
                <a:ea typeface="Fira Sans Condensed"/>
                <a:cs typeface="Fira Sans Condensed"/>
                <a:sym typeface="Fira Sans Condensed"/>
              </a:rPr>
              <a:t>Reading audio files</a:t>
            </a:r>
            <a:r>
              <a:rPr lang="en" sz="1500">
                <a:solidFill>
                  <a:srgbClr val="FFFFFF"/>
                </a:solidFill>
              </a:rPr>
              <a:t> : The .wav audio file is decoded into binary format through tensorflow library’s function.</a:t>
            </a:r>
            <a:endParaRPr sz="1500">
              <a:solidFill>
                <a:srgbClr val="FFFFFF"/>
              </a:solidFill>
            </a:endParaRPr>
          </a:p>
          <a:p>
            <a:pPr indent="0" lvl="0" marL="0" rtl="0" algn="l">
              <a:spcBef>
                <a:spcPts val="0"/>
              </a:spcBef>
              <a:spcAft>
                <a:spcPts val="0"/>
              </a:spcAft>
              <a:buNone/>
            </a:pPr>
            <a:r>
              <a:t/>
            </a:r>
            <a:endParaRPr sz="1500">
              <a:solidFill>
                <a:srgbClr val="FFFFFF"/>
              </a:solidFill>
            </a:endParaRPr>
          </a:p>
          <a:p>
            <a:pPr indent="-323850" lvl="0" marL="457200" rtl="0" algn="l">
              <a:spcBef>
                <a:spcPts val="0"/>
              </a:spcBef>
              <a:spcAft>
                <a:spcPts val="0"/>
              </a:spcAft>
              <a:buClr>
                <a:srgbClr val="FFFFFF"/>
              </a:buClr>
              <a:buSzPts val="1500"/>
              <a:buAutoNum type="arabicParenR"/>
            </a:pPr>
            <a:r>
              <a:rPr b="1" lang="en" sz="1500" u="sng">
                <a:solidFill>
                  <a:srgbClr val="FFFFFF"/>
                </a:solidFill>
                <a:latin typeface="Fira Sans Condensed"/>
                <a:ea typeface="Fira Sans Condensed"/>
                <a:cs typeface="Fira Sans Condensed"/>
                <a:sym typeface="Fira Sans Condensed"/>
              </a:rPr>
              <a:t>Short Time Fourier Transform</a:t>
            </a:r>
            <a:r>
              <a:rPr lang="en" sz="1500">
                <a:solidFill>
                  <a:srgbClr val="FFFFFF"/>
                </a:solidFill>
              </a:rPr>
              <a:t> : STFT is done over the decoded audio file, which outputs a spectrogram for the audio fed into it, which is a 3-dimensional plot between time, frequency and amplitude of audio signal.</a:t>
            </a:r>
            <a:endParaRPr sz="1500">
              <a:solidFill>
                <a:srgbClr val="FFFFFF"/>
              </a:solidFill>
            </a:endParaRPr>
          </a:p>
          <a:p>
            <a:pPr indent="0" lvl="0" marL="0" rtl="0" algn="l">
              <a:spcBef>
                <a:spcPts val="0"/>
              </a:spcBef>
              <a:spcAft>
                <a:spcPts val="0"/>
              </a:spcAft>
              <a:buNone/>
            </a:pPr>
            <a:r>
              <a:t/>
            </a:r>
            <a:endParaRPr sz="1500">
              <a:solidFill>
                <a:srgbClr val="FFFFFF"/>
              </a:solidFill>
            </a:endParaRPr>
          </a:p>
          <a:p>
            <a:pPr indent="-323850" lvl="0" marL="457200" rtl="0" algn="l">
              <a:spcBef>
                <a:spcPts val="0"/>
              </a:spcBef>
              <a:spcAft>
                <a:spcPts val="0"/>
              </a:spcAft>
              <a:buClr>
                <a:srgbClr val="FFFFFF"/>
              </a:buClr>
              <a:buSzPts val="1500"/>
              <a:buAutoNum type="arabicParenR"/>
            </a:pPr>
            <a:r>
              <a:rPr b="1" lang="en" sz="1500" u="sng">
                <a:solidFill>
                  <a:srgbClr val="FFFFFF"/>
                </a:solidFill>
                <a:latin typeface="Fira Sans Condensed"/>
                <a:ea typeface="Fira Sans Condensed"/>
                <a:cs typeface="Fira Sans Condensed"/>
                <a:sym typeface="Fira Sans Condensed"/>
              </a:rPr>
              <a:t>CNN</a:t>
            </a:r>
            <a:r>
              <a:rPr lang="en" sz="1500">
                <a:solidFill>
                  <a:srgbClr val="FFFFFF"/>
                </a:solidFill>
              </a:rPr>
              <a:t> : Using images of spectrograms of audio files in the dataset, we create a neural network which is trained and tested with the help of the available dataset. Further our task transforms into image processing. Further, the model is optimized by Adam optimizer.</a:t>
            </a:r>
            <a:endParaRPr sz="1500">
              <a:solidFill>
                <a:srgbClr val="FFFFFF"/>
              </a:solidFill>
            </a:endParaRPr>
          </a:p>
          <a:p>
            <a:pPr indent="0" lvl="0" marL="457200" rtl="0" algn="l">
              <a:spcBef>
                <a:spcPts val="0"/>
              </a:spcBef>
              <a:spcAft>
                <a:spcPts val="0"/>
              </a:spcAft>
              <a:buNone/>
            </a:pPr>
            <a:r>
              <a:rPr lang="en" sz="1500">
                <a:solidFill>
                  <a:srgbClr val="FFFFFF"/>
                </a:solidFill>
              </a:rPr>
              <a:t>This CNN was able to fetch out 83-86% of accuracy in our runs.</a:t>
            </a:r>
            <a:endParaRPr sz="1500">
              <a:solidFill>
                <a:srgbClr val="FFFFFF"/>
              </a:solidFill>
            </a:endParaRPr>
          </a:p>
          <a:p>
            <a:pPr indent="0" lvl="0" marL="457200" rtl="0" algn="l">
              <a:spcBef>
                <a:spcPts val="0"/>
              </a:spcBef>
              <a:spcAft>
                <a:spcPts val="0"/>
              </a:spcAft>
              <a:buNone/>
            </a:pPr>
            <a:r>
              <a:t/>
            </a:r>
            <a:endParaRPr sz="1500">
              <a:solidFill>
                <a:srgbClr val="FFFFFF"/>
              </a:solidFill>
            </a:endParaRPr>
          </a:p>
          <a:p>
            <a:pPr indent="-323850" lvl="0" marL="457200" rtl="0" algn="l">
              <a:spcBef>
                <a:spcPts val="0"/>
              </a:spcBef>
              <a:spcAft>
                <a:spcPts val="0"/>
              </a:spcAft>
              <a:buClr>
                <a:srgbClr val="FFFFFF"/>
              </a:buClr>
              <a:buSzPts val="1500"/>
              <a:buAutoNum type="arabicParenR"/>
            </a:pPr>
            <a:r>
              <a:rPr b="1" lang="en" sz="1500" u="sng">
                <a:solidFill>
                  <a:srgbClr val="FFFFFF"/>
                </a:solidFill>
                <a:latin typeface="Fira Sans Condensed"/>
                <a:ea typeface="Fira Sans Condensed"/>
                <a:cs typeface="Fira Sans Condensed"/>
                <a:sym typeface="Fira Sans Condensed"/>
              </a:rPr>
              <a:t>Prediction</a:t>
            </a:r>
            <a:r>
              <a:rPr lang="en" sz="1500">
                <a:solidFill>
                  <a:srgbClr val="FFFFFF"/>
                </a:solidFill>
              </a:rPr>
              <a:t> : When audio is given to the model, it gives the array index as the output which is mapped to the commands. This index is fed to the driver program which takes over the further control.</a:t>
            </a:r>
            <a:endParaRPr sz="1500">
              <a:solidFill>
                <a:srgbClr val="FFFFFF"/>
              </a:solidFill>
            </a:endParaRPr>
          </a:p>
        </p:txBody>
      </p:sp>
      <p:sp>
        <p:nvSpPr>
          <p:cNvPr id="229" name="Google Shape;229;p39"/>
          <p:cNvSpPr txBox="1"/>
          <p:nvPr>
            <p:ph type="title"/>
          </p:nvPr>
        </p:nvSpPr>
        <p:spPr>
          <a:xfrm>
            <a:off x="0" y="0"/>
            <a:ext cx="657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ML Model for Speech recognition :</a:t>
            </a:r>
            <a:endParaRPr/>
          </a:p>
          <a:p>
            <a:pPr indent="0" lvl="0" marL="0" rtl="0" algn="ctr">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0"/>
          <p:cNvSpPr txBox="1"/>
          <p:nvPr>
            <p:ph idx="1" type="body"/>
          </p:nvPr>
        </p:nvSpPr>
        <p:spPr>
          <a:xfrm>
            <a:off x="720100" y="1724550"/>
            <a:ext cx="7704000" cy="169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latin typeface="Cambria"/>
                <a:ea typeface="Cambria"/>
                <a:cs typeface="Cambria"/>
                <a:sym typeface="Cambria"/>
              </a:rPr>
              <a:t>Traditionally, a statistical model called </a:t>
            </a:r>
            <a:r>
              <a:rPr b="1" lang="en" sz="1700">
                <a:latin typeface="Cambria"/>
                <a:ea typeface="Cambria"/>
                <a:cs typeface="Cambria"/>
                <a:sym typeface="Cambria"/>
              </a:rPr>
              <a:t>Hidden Markov Model </a:t>
            </a:r>
            <a:r>
              <a:rPr lang="en" sz="1700">
                <a:latin typeface="Cambria"/>
                <a:ea typeface="Cambria"/>
                <a:cs typeface="Cambria"/>
                <a:sym typeface="Cambria"/>
              </a:rPr>
              <a:t>was used in the industry for speech recognition purposes. But with the rise of Deep Learning and the ease and accuracy of neural networks, the industry now uses hybrid model of Hidden Markov Model and CNNs. Through CNNs, we are able to get decent accuracy in results, along with more compatible hardware and easy implementation.</a:t>
            </a:r>
            <a:endParaRPr sz="1700">
              <a:latin typeface="Cambria"/>
              <a:ea typeface="Cambria"/>
              <a:cs typeface="Cambria"/>
              <a:sym typeface="Cambri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1"/>
          <p:cNvSpPr txBox="1"/>
          <p:nvPr>
            <p:ph type="title"/>
          </p:nvPr>
        </p:nvSpPr>
        <p:spPr>
          <a:xfrm>
            <a:off x="0" y="0"/>
            <a:ext cx="4242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Arduino Part of project  :</a:t>
            </a:r>
            <a:endParaRPr/>
          </a:p>
        </p:txBody>
      </p:sp>
      <p:pic>
        <p:nvPicPr>
          <p:cNvPr id="240" name="Google Shape;240;p41"/>
          <p:cNvPicPr preferRelativeResize="0"/>
          <p:nvPr/>
        </p:nvPicPr>
        <p:blipFill>
          <a:blip r:embed="rId3">
            <a:alphaModFix/>
          </a:blip>
          <a:stretch>
            <a:fillRect/>
          </a:stretch>
        </p:blipFill>
        <p:spPr>
          <a:xfrm>
            <a:off x="239900" y="667200"/>
            <a:ext cx="3390575" cy="1569625"/>
          </a:xfrm>
          <a:prstGeom prst="rect">
            <a:avLst/>
          </a:prstGeom>
          <a:noFill/>
          <a:ln>
            <a:noFill/>
          </a:ln>
        </p:spPr>
      </p:pic>
      <p:pic>
        <p:nvPicPr>
          <p:cNvPr id="241" name="Google Shape;241;p41"/>
          <p:cNvPicPr preferRelativeResize="0"/>
          <p:nvPr/>
        </p:nvPicPr>
        <p:blipFill>
          <a:blip r:embed="rId4">
            <a:alphaModFix/>
          </a:blip>
          <a:stretch>
            <a:fillRect/>
          </a:stretch>
        </p:blipFill>
        <p:spPr>
          <a:xfrm>
            <a:off x="6019725" y="107500"/>
            <a:ext cx="2691666" cy="3736625"/>
          </a:xfrm>
          <a:prstGeom prst="rect">
            <a:avLst/>
          </a:prstGeom>
          <a:noFill/>
          <a:ln>
            <a:noFill/>
          </a:ln>
        </p:spPr>
      </p:pic>
      <p:pic>
        <p:nvPicPr>
          <p:cNvPr id="242" name="Google Shape;242;p41"/>
          <p:cNvPicPr preferRelativeResize="0"/>
          <p:nvPr/>
        </p:nvPicPr>
        <p:blipFill>
          <a:blip r:embed="rId5">
            <a:alphaModFix/>
          </a:blip>
          <a:stretch>
            <a:fillRect/>
          </a:stretch>
        </p:blipFill>
        <p:spPr>
          <a:xfrm>
            <a:off x="3650688" y="2466425"/>
            <a:ext cx="1842616" cy="1569625"/>
          </a:xfrm>
          <a:prstGeom prst="rect">
            <a:avLst/>
          </a:prstGeom>
          <a:noFill/>
          <a:ln>
            <a:noFill/>
          </a:ln>
        </p:spPr>
      </p:pic>
      <p:sp>
        <p:nvSpPr>
          <p:cNvPr id="243" name="Google Shape;243;p41"/>
          <p:cNvSpPr txBox="1"/>
          <p:nvPr/>
        </p:nvSpPr>
        <p:spPr>
          <a:xfrm>
            <a:off x="3732650" y="885875"/>
            <a:ext cx="1922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1) </a:t>
            </a:r>
            <a:r>
              <a:rPr lang="en">
                <a:solidFill>
                  <a:srgbClr val="FFFFFF"/>
                </a:solidFill>
                <a:latin typeface="Cambria"/>
                <a:ea typeface="Cambria"/>
                <a:cs typeface="Cambria"/>
                <a:sym typeface="Cambria"/>
              </a:rPr>
              <a:t>Initialized the serial </a:t>
            </a:r>
            <a:endParaRPr>
              <a:solidFill>
                <a:srgbClr val="FFFFFF"/>
              </a:solidFill>
              <a:latin typeface="Cambria"/>
              <a:ea typeface="Cambria"/>
              <a:cs typeface="Cambria"/>
              <a:sym typeface="Cambria"/>
            </a:endParaRPr>
          </a:p>
          <a:p>
            <a:pPr indent="0" lvl="0" marL="0" rtl="0" algn="l">
              <a:spcBef>
                <a:spcPts val="0"/>
              </a:spcBef>
              <a:spcAft>
                <a:spcPts val="0"/>
              </a:spcAft>
              <a:buNone/>
            </a:pPr>
            <a:r>
              <a:rPr lang="en">
                <a:solidFill>
                  <a:srgbClr val="FFFFFF"/>
                </a:solidFill>
                <a:latin typeface="Cambria"/>
                <a:ea typeface="Cambria"/>
                <a:cs typeface="Cambria"/>
                <a:sym typeface="Cambria"/>
              </a:rPr>
              <a:t>monitor and output pins</a:t>
            </a:r>
            <a:endParaRPr>
              <a:solidFill>
                <a:srgbClr val="FFFFFF"/>
              </a:solidFill>
              <a:latin typeface="Cambria"/>
              <a:ea typeface="Cambria"/>
              <a:cs typeface="Cambria"/>
              <a:sym typeface="Cambria"/>
            </a:endParaRPr>
          </a:p>
        </p:txBody>
      </p:sp>
      <p:sp>
        <p:nvSpPr>
          <p:cNvPr id="244" name="Google Shape;244;p41"/>
          <p:cNvSpPr txBox="1"/>
          <p:nvPr/>
        </p:nvSpPr>
        <p:spPr>
          <a:xfrm>
            <a:off x="731475" y="2727888"/>
            <a:ext cx="2691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2) </a:t>
            </a:r>
            <a:r>
              <a:rPr lang="en">
                <a:solidFill>
                  <a:srgbClr val="FFFFFF"/>
                </a:solidFill>
                <a:latin typeface="Cambria"/>
                <a:ea typeface="Cambria"/>
                <a:cs typeface="Cambria"/>
                <a:sym typeface="Cambria"/>
              </a:rPr>
              <a:t>Logic High and Low is given to pins, according to the motion needed. This is kept compatible to the L293D motor driver used. </a:t>
            </a:r>
            <a:endParaRPr>
              <a:solidFill>
                <a:srgbClr val="FFFFFF"/>
              </a:solidFill>
              <a:latin typeface="Cambria"/>
              <a:ea typeface="Cambria"/>
              <a:cs typeface="Cambria"/>
              <a:sym typeface="Cambria"/>
            </a:endParaRPr>
          </a:p>
        </p:txBody>
      </p:sp>
      <p:sp>
        <p:nvSpPr>
          <p:cNvPr id="245" name="Google Shape;245;p41"/>
          <p:cNvSpPr txBox="1"/>
          <p:nvPr/>
        </p:nvSpPr>
        <p:spPr>
          <a:xfrm>
            <a:off x="6019763" y="3844125"/>
            <a:ext cx="2691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3)</a:t>
            </a:r>
            <a:r>
              <a:rPr lang="en">
                <a:solidFill>
                  <a:srgbClr val="FFFFFF"/>
                </a:solidFill>
                <a:latin typeface="Cambria"/>
                <a:ea typeface="Cambria"/>
                <a:cs typeface="Cambria"/>
                <a:sym typeface="Cambria"/>
              </a:rPr>
              <a:t> The loop function continuously reads output from serial port and accordingly executes the if-else commands mapped to the </a:t>
            </a:r>
            <a:r>
              <a:rPr lang="en">
                <a:solidFill>
                  <a:srgbClr val="FFFFFF"/>
                </a:solidFill>
                <a:latin typeface="Cambria"/>
                <a:ea typeface="Cambria"/>
                <a:cs typeface="Cambria"/>
                <a:sym typeface="Cambria"/>
              </a:rPr>
              <a:t>received</a:t>
            </a:r>
            <a:r>
              <a:rPr lang="en">
                <a:solidFill>
                  <a:srgbClr val="FFFFFF"/>
                </a:solidFill>
                <a:latin typeface="Cambria"/>
                <a:ea typeface="Cambria"/>
                <a:cs typeface="Cambria"/>
                <a:sym typeface="Cambria"/>
              </a:rPr>
              <a:t> byte.</a:t>
            </a:r>
            <a:endParaRPr>
              <a:solidFill>
                <a:srgbClr val="FFFFFF"/>
              </a:solidFill>
              <a:latin typeface="Cambria"/>
              <a:ea typeface="Cambria"/>
              <a:cs typeface="Cambria"/>
              <a:sym typeface="Cambri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2"/>
          <p:cNvSpPr txBox="1"/>
          <p:nvPr>
            <p:ph type="title"/>
          </p:nvPr>
        </p:nvSpPr>
        <p:spPr>
          <a:xfrm>
            <a:off x="0" y="0"/>
            <a:ext cx="4922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Proteus Part of project :</a:t>
            </a:r>
            <a:endParaRPr/>
          </a:p>
        </p:txBody>
      </p:sp>
      <p:pic>
        <p:nvPicPr>
          <p:cNvPr id="251" name="Google Shape;251;p42"/>
          <p:cNvPicPr preferRelativeResize="0"/>
          <p:nvPr/>
        </p:nvPicPr>
        <p:blipFill>
          <a:blip r:embed="rId3">
            <a:alphaModFix/>
          </a:blip>
          <a:stretch>
            <a:fillRect/>
          </a:stretch>
        </p:blipFill>
        <p:spPr>
          <a:xfrm>
            <a:off x="615600" y="630600"/>
            <a:ext cx="4609680" cy="4266000"/>
          </a:xfrm>
          <a:prstGeom prst="rect">
            <a:avLst/>
          </a:prstGeom>
          <a:noFill/>
          <a:ln>
            <a:noFill/>
          </a:ln>
        </p:spPr>
      </p:pic>
      <p:sp>
        <p:nvSpPr>
          <p:cNvPr id="252" name="Google Shape;252;p42"/>
          <p:cNvSpPr txBox="1"/>
          <p:nvPr/>
        </p:nvSpPr>
        <p:spPr>
          <a:xfrm>
            <a:off x="5519850" y="675500"/>
            <a:ext cx="31941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FFFF"/>
                </a:solidFill>
                <a:latin typeface="Fira Sans Condensed"/>
                <a:ea typeface="Fira Sans Condensed"/>
                <a:cs typeface="Fira Sans Condensed"/>
                <a:sym typeface="Fira Sans Condensed"/>
              </a:rPr>
              <a:t>Components used-</a:t>
            </a:r>
            <a:endParaRPr b="1">
              <a:solidFill>
                <a:srgbClr val="FFFFFF"/>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b="1" lang="en">
                <a:solidFill>
                  <a:srgbClr val="FFFFFF"/>
                </a:solidFill>
                <a:latin typeface="Fira Sans Condensed"/>
                <a:ea typeface="Fira Sans Condensed"/>
                <a:cs typeface="Fira Sans Condensed"/>
                <a:sym typeface="Fira Sans Condensed"/>
              </a:rPr>
              <a:t>Arduino Uno</a:t>
            </a:r>
            <a:endParaRPr b="1">
              <a:solidFill>
                <a:srgbClr val="FFFFFF"/>
              </a:solidFill>
              <a:latin typeface="Fira Sans Condensed"/>
              <a:ea typeface="Fira Sans Condensed"/>
              <a:cs typeface="Fira Sans Condensed"/>
              <a:sym typeface="Fira Sans Condensed"/>
            </a:endParaRPr>
          </a:p>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The brain</a:t>
            </a:r>
            <a:endParaRPr>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b="1" lang="en">
                <a:solidFill>
                  <a:srgbClr val="FFFFFF"/>
                </a:solidFill>
                <a:latin typeface="Fira Sans Condensed"/>
                <a:ea typeface="Fira Sans Condensed"/>
                <a:cs typeface="Fira Sans Condensed"/>
                <a:sym typeface="Fira Sans Condensed"/>
              </a:rPr>
              <a:t>COMPIM </a:t>
            </a:r>
            <a:endParaRPr b="1">
              <a:solidFill>
                <a:srgbClr val="FFFFFF"/>
              </a:solidFill>
              <a:latin typeface="Fira Sans Condensed"/>
              <a:ea typeface="Fira Sans Condensed"/>
              <a:cs typeface="Fira Sans Condensed"/>
              <a:sym typeface="Fira Sans Condensed"/>
            </a:endParaRPr>
          </a:p>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for communicating between COM ports</a:t>
            </a:r>
            <a:endParaRPr>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b="1" lang="en">
                <a:solidFill>
                  <a:srgbClr val="FFFFFF"/>
                </a:solidFill>
                <a:latin typeface="Fira Sans Condensed"/>
                <a:ea typeface="Fira Sans Condensed"/>
                <a:cs typeface="Fira Sans Condensed"/>
                <a:sym typeface="Fira Sans Condensed"/>
              </a:rPr>
              <a:t>Virtual Terminal</a:t>
            </a:r>
            <a:endParaRPr b="1">
              <a:solidFill>
                <a:srgbClr val="FFFFFF"/>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b="1">
              <a:solidFill>
                <a:srgbClr val="FFFFFF"/>
              </a:solidFill>
              <a:latin typeface="Fira Sans Condensed"/>
              <a:ea typeface="Fira Sans Condensed"/>
              <a:cs typeface="Fira Sans Condensed"/>
              <a:sym typeface="Fira Sans Condensed"/>
            </a:endParaRPr>
          </a:p>
          <a:p>
            <a:pPr indent="0" lvl="0" marL="0" rtl="0" algn="l">
              <a:spcBef>
                <a:spcPts val="0"/>
              </a:spcBef>
              <a:spcAft>
                <a:spcPts val="0"/>
              </a:spcAft>
              <a:buNone/>
            </a:pPr>
            <a:r>
              <a:rPr b="1" lang="en">
                <a:solidFill>
                  <a:srgbClr val="FFFFFF"/>
                </a:solidFill>
                <a:latin typeface="Fira Sans Condensed"/>
                <a:ea typeface="Fira Sans Condensed"/>
                <a:cs typeface="Fira Sans Condensed"/>
                <a:sym typeface="Fira Sans Condensed"/>
              </a:rPr>
              <a:t>L293</a:t>
            </a:r>
            <a:r>
              <a:rPr lang="en">
                <a:solidFill>
                  <a:srgbClr val="FFFFFF"/>
                </a:solidFill>
                <a:latin typeface="Fira Sans Condensed Light"/>
                <a:ea typeface="Fira Sans Condensed Light"/>
                <a:cs typeface="Fira Sans Condensed Light"/>
                <a:sym typeface="Fira Sans Condensed Light"/>
              </a:rPr>
              <a:t> </a:t>
            </a:r>
            <a:endParaRPr>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Motor Driver</a:t>
            </a:r>
            <a:endParaRPr>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b="1" lang="en">
                <a:solidFill>
                  <a:srgbClr val="FFFFFF"/>
                </a:solidFill>
                <a:latin typeface="Fira Sans Condensed"/>
                <a:ea typeface="Fira Sans Condensed"/>
                <a:cs typeface="Fira Sans Condensed"/>
                <a:sym typeface="Fira Sans Condensed"/>
              </a:rPr>
              <a:t>Motors</a:t>
            </a:r>
            <a:endParaRPr b="1">
              <a:solidFill>
                <a:srgbClr val="FFFFFF"/>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b="1">
              <a:solidFill>
                <a:srgbClr val="FFFFFF"/>
              </a:solidFill>
              <a:latin typeface="Fira Sans Condensed"/>
              <a:ea typeface="Fira Sans Condensed"/>
              <a:cs typeface="Fira Sans Condensed"/>
              <a:sym typeface="Fira Sans Condensed"/>
            </a:endParaRPr>
          </a:p>
          <a:p>
            <a:pPr indent="0" lvl="0" marL="0" rtl="0" algn="l">
              <a:spcBef>
                <a:spcPts val="0"/>
              </a:spcBef>
              <a:spcAft>
                <a:spcPts val="0"/>
              </a:spcAft>
              <a:buNone/>
            </a:pPr>
            <a:r>
              <a:rPr b="1" lang="en">
                <a:solidFill>
                  <a:srgbClr val="FFFFFF"/>
                </a:solidFill>
                <a:latin typeface="Fira Sans Condensed"/>
                <a:ea typeface="Fira Sans Condensed"/>
                <a:cs typeface="Fira Sans Condensed"/>
                <a:sym typeface="Fira Sans Condensed"/>
              </a:rPr>
              <a:t>Hazard Switch</a:t>
            </a:r>
            <a:endParaRPr b="1">
              <a:solidFill>
                <a:srgbClr val="FFFFFF"/>
              </a:solidFill>
              <a:latin typeface="Fira Sans Condensed"/>
              <a:ea typeface="Fira Sans Condensed"/>
              <a:cs typeface="Fira Sans Condensed"/>
              <a:sym typeface="Fira Sans Condensed"/>
            </a:endParaRPr>
          </a:p>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To shut the system in case of any emergency</a:t>
            </a:r>
            <a:endParaRPr>
              <a:solidFill>
                <a:srgbClr val="FFFFFF"/>
              </a:solidFill>
              <a:latin typeface="Fira Sans Condensed Light"/>
              <a:ea typeface="Fira Sans Condensed Light"/>
              <a:cs typeface="Fira Sans Condensed Light"/>
              <a:sym typeface="Fira Sans Condensed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